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6" r:id="rId2"/>
    <p:sldMasterId id="2147483727" r:id="rId3"/>
  </p:sldMasterIdLst>
  <p:notesMasterIdLst>
    <p:notesMasterId r:id="rId22"/>
  </p:notesMasterIdLst>
  <p:sldIdLst>
    <p:sldId id="256" r:id="rId4"/>
    <p:sldId id="257"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Franklin Gothic Demi" panose="020B0703020102020204" pitchFamily="34" charset="0"/>
      <p:regular r:id="rId23"/>
      <p:italic r:id="rId24"/>
    </p:embeddedFont>
    <p:embeddedFont>
      <p:font typeface="Helvetica Neue Light" panose="020B0604020202020204" charset="0"/>
      <p:regular r:id="rId25"/>
      <p:bold r:id="rId26"/>
      <p:italic r:id="rId27"/>
      <p:boldItalic r:id="rId28"/>
    </p:embeddedFont>
    <p:embeddedFont>
      <p:font typeface="Inter SemiBold" panose="020B0604020202020204" charset="0"/>
      <p:regular r:id="rId29"/>
      <p:bold r:id="rId30"/>
    </p:embeddedFont>
    <p:embeddedFont>
      <p:font typeface="Helvetica Neue" panose="020B0604020202020204" charset="0"/>
      <p:regular r:id="rId31"/>
      <p:bold r:id="rId32"/>
      <p:italic r:id="rId33"/>
      <p:boldItalic r:id="rId34"/>
    </p:embeddedFont>
    <p:embeddedFont>
      <p:font typeface="Inter" panose="020B0604020202020204" charset="0"/>
      <p:regular r:id="rId35"/>
      <p:bold r:id="rId36"/>
    </p:embeddedFont>
    <p:embeddedFont>
      <p:font typeface="Inter Medium"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62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82168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rossref.org/members/prep/286"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rossref.org/members/pre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rossref.org/display-guidelin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rossref.org/documentation/research-nexu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a:solidFill>
                <a:srgbClr val="FF0000"/>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8361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3a8f635a0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3a8f635a00_0_23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extLst>
      <p:ext uri="{BB962C8B-B14F-4D97-AF65-F5344CB8AC3E}">
        <p14:creationId xmlns:p14="http://schemas.microsoft.com/office/powerpoint/2010/main" val="425637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3a8f635a0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3a8f635a0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For scholarly metadata to be useful, there are some recommendations – or principles – that data needs to meet. </a:t>
            </a:r>
            <a:endParaRPr sz="1300">
              <a:solidFill>
                <a:schemeClr val="dk1"/>
              </a:solidFill>
            </a:endParaRPr>
          </a:p>
          <a:p>
            <a:pPr marL="0" lvl="0" indent="0" algn="l" rtl="0">
              <a:spcBef>
                <a:spcPts val="0"/>
              </a:spcBef>
              <a:spcAft>
                <a:spcPts val="0"/>
              </a:spcAft>
              <a:buNone/>
            </a:pPr>
            <a:r>
              <a:rPr lang="en" sz="1300">
                <a:solidFill>
                  <a:schemeClr val="dk1"/>
                </a:solidFill>
              </a:rPr>
              <a:t>It needs to be compatible for different types of users (human or machines alike), complete, credible and curated. </a:t>
            </a:r>
            <a:endParaRPr sz="1300">
              <a:solidFill>
                <a:schemeClr val="dk1"/>
              </a:solidFill>
            </a:endParaRPr>
          </a:p>
          <a:p>
            <a:pPr marL="0" lvl="0" indent="0" algn="l" rtl="0">
              <a:spcBef>
                <a:spcPts val="0"/>
              </a:spcBef>
              <a:spcAft>
                <a:spcPts val="0"/>
              </a:spcAft>
              <a:buNone/>
            </a:pPr>
            <a:r>
              <a:rPr lang="en" sz="1300">
                <a:solidFill>
                  <a:schemeClr val="dk1"/>
                </a:solidFill>
              </a:rPr>
              <a:t>Participation reports help organisations monitor the completeness of their metadata.</a:t>
            </a:r>
            <a:endParaRPr sz="1300">
              <a:solidFill>
                <a:schemeClr val="dk1"/>
              </a:solidFill>
            </a:endParaRPr>
          </a:p>
        </p:txBody>
      </p:sp>
    </p:spTree>
    <p:extLst>
      <p:ext uri="{BB962C8B-B14F-4D97-AF65-F5344CB8AC3E}">
        <p14:creationId xmlns:p14="http://schemas.microsoft.com/office/powerpoint/2010/main" val="342265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3a8f635a0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3a8f635a0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Current content screen shot of OUP (update here: </a:t>
            </a:r>
            <a:r>
              <a:rPr lang="en" u="sng">
                <a:solidFill>
                  <a:schemeClr val="hlink"/>
                </a:solidFill>
                <a:hlinkClick r:id="rId3"/>
              </a:rPr>
              <a:t>https://www.crossref.org/members/prep/286</a:t>
            </a:r>
            <a:r>
              <a:rPr lang="en">
                <a:solidFill>
                  <a:srgbClr val="FF0000"/>
                </a:solidFill>
              </a:rPr>
              <a:t>) in place of live demo if preferred - you can select a different member more relevant to your audience if need be.</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Here’s what an example participation report looks like. Let’s now try and make a quick live demonstration. Please follow the link in the chat </a:t>
            </a:r>
            <a:r>
              <a:rPr lang="en" u="sng">
                <a:solidFill>
                  <a:schemeClr val="hlink"/>
                </a:solidFill>
                <a:hlinkClick r:id="rId4"/>
              </a:rPr>
              <a:t>https://www.crossref.org/members/prep</a:t>
            </a:r>
            <a:r>
              <a:rPr lang="en">
                <a:solidFill>
                  <a:srgbClr val="FF0000"/>
                </a:solidFill>
              </a:rPr>
              <a:t> </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Explain: current content/ compared with all time and backfile</a:t>
            </a:r>
            <a:endParaRPr>
              <a:solidFill>
                <a:srgbClr val="FF0000"/>
              </a:solidFill>
            </a:endParaRPr>
          </a:p>
          <a:p>
            <a:pPr marL="0" lvl="0" indent="0" algn="l" rtl="0">
              <a:spcBef>
                <a:spcPts val="0"/>
              </a:spcBef>
              <a:spcAft>
                <a:spcPts val="0"/>
              </a:spcAft>
              <a:buNone/>
            </a:pPr>
            <a:r>
              <a:rPr lang="en">
                <a:solidFill>
                  <a:srgbClr val="FF0000"/>
                </a:solidFill>
              </a:rPr>
              <a:t>Some priority metadata elements we recommend for all content whenever relevant</a:t>
            </a:r>
            <a:endParaRPr>
              <a:solidFill>
                <a:srgbClr val="FF0000"/>
              </a:solidFill>
            </a:endParaRPr>
          </a:p>
          <a:p>
            <a:pPr marL="0" lvl="0" indent="0" algn="l" rtl="0">
              <a:spcBef>
                <a:spcPts val="0"/>
              </a:spcBef>
              <a:spcAft>
                <a:spcPts val="0"/>
              </a:spcAft>
              <a:buNone/>
            </a:pPr>
            <a:endParaRPr>
              <a:solidFill>
                <a:srgbClr val="FF0000"/>
              </a:solidFill>
            </a:endParaRPr>
          </a:p>
          <a:p>
            <a:pPr marL="0" lvl="0" indent="0" algn="l" rtl="0">
              <a:spcBef>
                <a:spcPts val="0"/>
              </a:spcBef>
              <a:spcAft>
                <a:spcPts val="0"/>
              </a:spcAft>
              <a:buNone/>
            </a:pPr>
            <a:r>
              <a:rPr lang="en">
                <a:solidFill>
                  <a:srgbClr val="FF0000"/>
                </a:solidFill>
              </a:rPr>
              <a:t>I encourage you all to have a go and try it out yourselves with your favorite Crossref members</a:t>
            </a:r>
            <a:endParaRPr>
              <a:solidFill>
                <a:srgbClr val="FF0000"/>
              </a:solidFill>
            </a:endParaRPr>
          </a:p>
        </p:txBody>
      </p:sp>
    </p:spTree>
    <p:extLst>
      <p:ext uri="{BB962C8B-B14F-4D97-AF65-F5344CB8AC3E}">
        <p14:creationId xmlns:p14="http://schemas.microsoft.com/office/powerpoint/2010/main" val="1225351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3a8f635a00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3a8f635a00_0_20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Before I’m finished I wanted to highlight that we’re working on a new version of the reports already. The test version is available now. It includes more metadata elements, as well as other functionality that our current reports don’t provide.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My colleague, Paul Davis, works on this project and is with me today. He has recently offered a walk through demo of this test report </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a:solidFill>
                  <a:schemeClr val="dk1"/>
                </a:solidFill>
                <a:latin typeface="Helvetica Neue"/>
                <a:ea typeface="Helvetica Neue"/>
                <a:cs typeface="Helvetica Neue"/>
                <a:sym typeface="Helvetica Neue"/>
              </a:rPr>
              <a:t>[Demo briefly if time, share the link if not]</a:t>
            </a:r>
            <a:endParaRPr>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80141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3a8f635a00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3a8f635a00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the basics out of the way, I wanted to share some of the digital tools we have on offer for scientific journals, indeed for all Crossref members, </a:t>
            </a:r>
            <a:r>
              <a:rPr lang="en">
                <a:solidFill>
                  <a:schemeClr val="dk1"/>
                </a:solidFill>
              </a:rPr>
              <a:t>that allow the community to take advantage of rich metadata in different ways.</a:t>
            </a:r>
            <a:endParaRPr/>
          </a:p>
          <a:p>
            <a:pPr marL="457200" lvl="0" indent="-298450" algn="l" rtl="0">
              <a:spcBef>
                <a:spcPts val="0"/>
              </a:spcBef>
              <a:spcAft>
                <a:spcPts val="0"/>
              </a:spcAft>
              <a:buSzPts val="1100"/>
              <a:buChar char="●"/>
            </a:pPr>
            <a:r>
              <a:rPr lang="en"/>
              <a:t>Reference linking</a:t>
            </a:r>
            <a:endParaRPr/>
          </a:p>
          <a:p>
            <a:pPr marL="457200" lvl="0" indent="-298450" algn="l" rtl="0">
              <a:spcBef>
                <a:spcPts val="0"/>
              </a:spcBef>
              <a:spcAft>
                <a:spcPts val="0"/>
              </a:spcAft>
              <a:buSzPts val="1100"/>
              <a:buChar char="●"/>
            </a:pPr>
            <a:r>
              <a:rPr lang="en"/>
              <a:t>Cited-by</a:t>
            </a:r>
            <a:endParaRPr/>
          </a:p>
          <a:p>
            <a:pPr marL="457200" lvl="0" indent="-298450" algn="l" rtl="0">
              <a:spcBef>
                <a:spcPts val="0"/>
              </a:spcBef>
              <a:spcAft>
                <a:spcPts val="0"/>
              </a:spcAft>
              <a:buSzPts val="1100"/>
              <a:buChar char="●"/>
            </a:pPr>
            <a:r>
              <a:rPr lang="en"/>
              <a:t>Crossmark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59452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3a8f635a00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3a8f635a00_0_2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Reference linking means including Crossref DOIs (</a:t>
            </a:r>
            <a:r>
              <a:rPr lang="en" u="sng">
                <a:solidFill>
                  <a:schemeClr val="hlink"/>
                </a:solidFill>
                <a:hlinkClick r:id="rId3"/>
              </a:rPr>
              <a:t>displayed as URLs</a:t>
            </a:r>
            <a:r>
              <a:rPr lang="en">
                <a:solidFill>
                  <a:schemeClr val="dk1"/>
                </a:solidFill>
              </a:rPr>
              <a:t>) when you create your citation list. This enables researchers to follow a link from a reference list to other full-text documents, helping them to make connections and discover new things. And because it’s a DOI rather than just a link, it will remain persistent.</a:t>
            </a:r>
            <a:endParaRPr sz="1200">
              <a:solidFill>
                <a:schemeClr val="dk1"/>
              </a:solidFill>
            </a:endParaRPr>
          </a:p>
        </p:txBody>
      </p:sp>
    </p:spTree>
    <p:extLst>
      <p:ext uri="{BB962C8B-B14F-4D97-AF65-F5344CB8AC3E}">
        <p14:creationId xmlns:p14="http://schemas.microsoft.com/office/powerpoint/2010/main" val="307325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3a8f635a00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3a8f635a00_0_25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0C0C0C"/>
                </a:solidFill>
                <a:latin typeface="Helvetica Neue"/>
                <a:ea typeface="Helvetica Neue"/>
                <a:cs typeface="Helvetica Neue"/>
                <a:sym typeface="Helvetica Neue"/>
              </a:rPr>
              <a:t>Researchers cite the work of other people to support the material they have used when writing their articles. It helps to be able to see which articles are citing an article that you are reading and how they researchers continued to develop their ideas. This is the main function of Cited-by: show the number of citations and link to the publications that cite the article.</a:t>
            </a: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400"/>
              <a:buFont typeface="Arial"/>
              <a:buNone/>
            </a:pPr>
            <a:r>
              <a:rPr lang="en" sz="1200">
                <a:solidFill>
                  <a:srgbClr val="0C0C0C"/>
                </a:solidFill>
                <a:latin typeface="Helvetica Neue"/>
                <a:ea typeface="Helvetica Neue"/>
                <a:cs typeface="Helvetica Neue"/>
                <a:sym typeface="Helvetica Neue"/>
              </a:rPr>
              <a:t>Cited-by allows members to show authors and readers that other Crossref content has cited their content. Request this information from Crossref and then display it on your website in whatever format you like.</a:t>
            </a: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chemeClr val="dk1"/>
              </a:solidFill>
            </a:endParaRPr>
          </a:p>
        </p:txBody>
      </p:sp>
    </p:spTree>
    <p:extLst>
      <p:ext uri="{BB962C8B-B14F-4D97-AF65-F5344CB8AC3E}">
        <p14:creationId xmlns:p14="http://schemas.microsoft.com/office/powerpoint/2010/main" val="278519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3a8f635a00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3a8f635a00_0_26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latin typeface="Helvetica Neue"/>
                <a:ea typeface="Helvetica Neue"/>
                <a:cs typeface="Helvetica Neue"/>
                <a:sym typeface="Helvetica Neue"/>
              </a:rPr>
              <a:t>Research doesn’t stand still: even after publication, articles can be updated with supplementary data or corrections. It’s important to know if the content being cited has been updated, corrected, or retracted. Crossmark makes this information more visible to readers. With one click, you can see if content has changed, and access valuable additional metadata provided by the member, such as key publication dates (submission, revision, acceptance), plagiarism screening status, and information about licenses, handling editors, and peer review.</a:t>
            </a:r>
            <a:endParaRPr>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en">
                <a:solidFill>
                  <a:schemeClr val="dk1"/>
                </a:solidFill>
                <a:latin typeface="Helvetica Neue"/>
                <a:ea typeface="Helvetica Neue"/>
                <a:cs typeface="Helvetica Neue"/>
                <a:sym typeface="Helvetica Neue"/>
              </a:rPr>
              <a:t>Crossmark lets readers know when a substantial change affecting the citation or interpretation has occurred, and that the member has updated the metadata record to reflect the new status.</a:t>
            </a:r>
            <a:endParaRPr>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latin typeface="Helvetica Neue"/>
              <a:ea typeface="Helvetica Neue"/>
              <a:cs typeface="Helvetica Neue"/>
              <a:sym typeface="Helvetica Neue"/>
            </a:endParaRPr>
          </a:p>
          <a:p>
            <a:pPr marL="0" lvl="0" indent="0" algn="l" rtl="0">
              <a:spcBef>
                <a:spcPts val="200"/>
              </a:spcBef>
              <a:spcAft>
                <a:spcPts val="0"/>
              </a:spcAft>
              <a:buNone/>
            </a:pPr>
            <a:endParaRPr>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0523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bfd10715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fbfd10715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If you need any further help and information you can refer to our support Documentation (available in English) at the page on the slide, if you have a specific technical question you can email our support team at support@crossref.org and we will get back to you there. We encourage you to also check out our community forum where you can also post questions to the group, in English or any other language. We also have a page about upcoming webinars as well as where you can find all our recordings from previous events.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3488103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2a5b43607c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2a5b43607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200">
                <a:solidFill>
                  <a:schemeClr val="dk1"/>
                </a:solidFill>
                <a:latin typeface="Helvetica Neue"/>
                <a:ea typeface="Helvetica Neue"/>
                <a:cs typeface="Helvetica Neue"/>
                <a:sym typeface="Helvetica Neue"/>
              </a:rPr>
              <a:t>Our members register their outputs with us and maintain and update metadata long-term, telling us if content moves to a new website, and they include more information as time goes on. This means that there is a growing chance that content is found, cited, linked to, included in assessment, and used by other researchers. </a:t>
            </a:r>
            <a:endParaRPr/>
          </a:p>
        </p:txBody>
      </p:sp>
    </p:spTree>
    <p:extLst>
      <p:ext uri="{BB962C8B-B14F-4D97-AF65-F5344CB8AC3E}">
        <p14:creationId xmlns:p14="http://schemas.microsoft.com/office/powerpoint/2010/main" val="76211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22593fcdb4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22593fcdb4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latin typeface="Arial"/>
                <a:ea typeface="Arial"/>
                <a:cs typeface="Arial"/>
                <a:sym typeface="Arial"/>
              </a:rPr>
              <a:t>the</a:t>
            </a:r>
            <a:r>
              <a:rPr lang="en" sz="11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u="sng">
                <a:solidFill>
                  <a:schemeClr val="hlink"/>
                </a:solidFill>
                <a:latin typeface="Arial"/>
                <a:ea typeface="Arial"/>
                <a:cs typeface="Arial"/>
                <a:sym typeface="Arial"/>
                <a:hlinkClick r:id="rId3"/>
              </a:rPr>
              <a:t>Research Nexus</a:t>
            </a:r>
            <a:r>
              <a:rPr lang="en" sz="1100">
                <a:solidFill>
                  <a:srgbClr val="000000"/>
                </a:solidFill>
                <a:latin typeface="Arial"/>
                <a:ea typeface="Arial"/>
                <a:cs typeface="Arial"/>
                <a:sym typeface="Arial"/>
              </a:rPr>
              <a:t>—a rich and reusable open network of relationships connecting research organizations, people, things, and actions; it is a scholarly record that the global community can build on for the benefit of society</a:t>
            </a:r>
            <a:endParaRPr sz="1100">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 sz="1200">
                <a:solidFill>
                  <a:schemeClr val="dk1"/>
                </a:solidFill>
              </a:rPr>
              <a:t>The value of Crossref doesn’t come from just the DOI or just the metadata, but in how that metadata captures the connections between authors, funding, funders, research institutions, publications and other research outputs.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At Crossref we make our metadata (plus all their connections and relationships) visible and trackable through our open metadata and APIs.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However, </a:t>
            </a:r>
            <a:r>
              <a:rPr lang="en" sz="1100" b="1">
                <a:solidFill>
                  <a:srgbClr val="000000"/>
                </a:solidFill>
                <a:latin typeface="Arial"/>
                <a:ea typeface="Arial"/>
                <a:cs typeface="Arial"/>
                <a:sym typeface="Arial"/>
              </a:rPr>
              <a:t>as we move toward realizing this vision of a connected</a:t>
            </a:r>
            <a:r>
              <a:rPr lang="en" sz="1100" b="1">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b="1" u="sng">
                <a:solidFill>
                  <a:schemeClr val="hlink"/>
                </a:solidFill>
                <a:latin typeface="Arial"/>
                <a:ea typeface="Arial"/>
                <a:cs typeface="Arial"/>
                <a:sym typeface="Arial"/>
                <a:hlinkClick r:id="rId3"/>
              </a:rPr>
              <a:t>Research Nexus</a:t>
            </a:r>
            <a:r>
              <a:rPr lang="en" sz="1100" b="1">
                <a:solidFill>
                  <a:srgbClr val="000000"/>
                </a:solidFill>
                <a:latin typeface="Arial"/>
                <a:ea typeface="Arial"/>
                <a:cs typeface="Arial"/>
                <a:sym typeface="Arial"/>
              </a:rPr>
              <a:t>, building a network FOR the global community must include input FROM ALL of the global community.</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b="1">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chemeClr val="dk1"/>
              </a:solidFill>
              <a:latin typeface="Arial"/>
              <a:ea typeface="Arial"/>
              <a:cs typeface="Arial"/>
              <a:sym typeface="Arial"/>
            </a:endParaRPr>
          </a:p>
        </p:txBody>
      </p:sp>
    </p:spTree>
    <p:extLst>
      <p:ext uri="{BB962C8B-B14F-4D97-AF65-F5344CB8AC3E}">
        <p14:creationId xmlns:p14="http://schemas.microsoft.com/office/powerpoint/2010/main" val="9645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3a8f635a00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3a8f635a00_0_22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Crossref is a membership organization and membership is open to organizations that produce professional and scholarly materials and content. </a:t>
            </a:r>
            <a:r>
              <a:rPr lang="en">
                <a:solidFill>
                  <a:schemeClr val="dk1"/>
                </a:solidFill>
                <a:latin typeface="Helvetica Neue"/>
                <a:ea typeface="Helvetica Neue"/>
                <a:cs typeface="Helvetica Neue"/>
                <a:sym typeface="Helvetica Neue"/>
              </a:rPr>
              <a:t>We work with a diverse group of members and affiliated organizations, with now over 20,000 member and affiliated organizations from 148 countries.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Our members include research institutions, commercial publishers, universities, libraries, funders etc.To date, our members have registered metadata for over 144 million content items with us. These include journals articles, books and chapters, reports, standards and grants, to name just a few. </a:t>
            </a:r>
            <a:endParaRPr>
              <a:solidFill>
                <a:schemeClr val="dk1"/>
              </a:solidFill>
            </a:endParaRPr>
          </a:p>
          <a:p>
            <a:pPr marL="0" lvl="0" indent="0" algn="l" rtl="0">
              <a:spcBef>
                <a:spcPts val="0"/>
              </a:spcBef>
              <a:spcAft>
                <a:spcPts val="0"/>
              </a:spcAft>
              <a:buClr>
                <a:schemeClr val="dk1"/>
              </a:buClr>
              <a:buFont typeface="Arial"/>
              <a:buNone/>
            </a:pPr>
            <a:endParaRPr sz="1000">
              <a:solidFill>
                <a:schemeClr val="dk1"/>
              </a:solidFill>
            </a:endParaRPr>
          </a:p>
          <a:p>
            <a:pPr marL="0" lvl="0" indent="0" algn="l" rtl="0">
              <a:spcBef>
                <a:spcPts val="0"/>
              </a:spcBef>
              <a:spcAft>
                <a:spcPts val="0"/>
              </a:spcAft>
              <a:buClr>
                <a:schemeClr val="dk1"/>
              </a:buClr>
              <a:buFont typeface="Arial"/>
              <a:buNone/>
            </a:pPr>
            <a:r>
              <a:rPr lang="en">
                <a:solidFill>
                  <a:schemeClr val="dk1"/>
                </a:solidFill>
                <a:latin typeface="Helvetica Neue"/>
                <a:ea typeface="Helvetica Neue"/>
                <a:cs typeface="Helvetica Neue"/>
                <a:sym typeface="Helvetica Neue"/>
              </a:rPr>
              <a:t>We offer a wide array of services to ensure that scholarly research metadata is registered, linked, and distributed. When members register their content with us, they assign it a DOI and we collect metadata about that piece of content. We process this metadata so that connections can be made between publications, people, organizations, and other associated outputs. </a:t>
            </a:r>
            <a:endParaRPr sz="1000">
              <a:solidFill>
                <a:schemeClr val="dk1"/>
              </a:solidFill>
            </a:endParaRPr>
          </a:p>
          <a:p>
            <a:pPr marL="0" lvl="0" indent="0" algn="l" rtl="0">
              <a:spcBef>
                <a:spcPts val="0"/>
              </a:spcBef>
              <a:spcAft>
                <a:spcPts val="0"/>
              </a:spcAft>
              <a:buClr>
                <a:schemeClr val="dk1"/>
              </a:buClr>
              <a:buFont typeface="Arial"/>
              <a:buNone/>
            </a:pPr>
            <a:endParaRPr sz="1000">
              <a:solidFill>
                <a:schemeClr val="dk1"/>
              </a:solidFill>
            </a:endParaRPr>
          </a:p>
          <a:p>
            <a:pPr marL="0" lvl="0" indent="0" algn="l" rtl="0">
              <a:spcBef>
                <a:spcPts val="0"/>
              </a:spcBef>
              <a:spcAft>
                <a:spcPts val="0"/>
              </a:spcAft>
              <a:buClr>
                <a:schemeClr val="dk1"/>
              </a:buClr>
              <a:buFont typeface="Arial"/>
              <a:buNone/>
            </a:pPr>
            <a:r>
              <a:rPr lang="en">
                <a:solidFill>
                  <a:schemeClr val="dk1"/>
                </a:solidFill>
                <a:latin typeface="Helvetica Neue"/>
                <a:ea typeface="Helvetica Neue"/>
                <a:cs typeface="Helvetica Neue"/>
                <a:sym typeface="Helvetica Neue"/>
              </a:rPr>
              <a:t>We preserve the metadata we receive for the scholarly record and make it openly available across a range of interfaces and formats so that the community can use it and build tools with it. </a:t>
            </a:r>
            <a:endParaRPr/>
          </a:p>
        </p:txBody>
      </p:sp>
    </p:spTree>
    <p:extLst>
      <p:ext uri="{BB962C8B-B14F-4D97-AF65-F5344CB8AC3E}">
        <p14:creationId xmlns:p14="http://schemas.microsoft.com/office/powerpoint/2010/main" val="36143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a5b43607c_0_1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g22a5b43607c_0_11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There are many types of content that can be registered with Crossref. Most people know that DOIs are used for journal articles, but Crossref accepts many other types of content and we’re constantly expanding that pool, in line with the changing needs of the community. Still approximately (75%) percent of our content is journal articles, followed by 15% of books. Our newest type is grants, which while still small, is a fast growing area as more funders join Crossref.</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r>
              <a:rPr lang="en" sz="1150">
                <a:solidFill>
                  <a:srgbClr val="0B0B0B"/>
                </a:solidFill>
                <a:latin typeface="Helvetica Neue"/>
                <a:ea typeface="Helvetica Neue"/>
                <a:cs typeface="Helvetica Neue"/>
                <a:sym typeface="Helvetica Neue"/>
              </a:rPr>
              <a:t>When registering their published content, members supply us with a wide range of metadata including but not limited to those you can see on the slide). In the context of Crossref, metadata is information about publications which we then make available for thousands of other parties to use in the tools and services they provide. </a:t>
            </a:r>
            <a:r>
              <a:rPr lang="en" sz="1200">
                <a:solidFill>
                  <a:srgbClr val="0C0C0C"/>
                </a:solidFill>
                <a:latin typeface="Helvetica Neue"/>
                <a:ea typeface="Helvetica Neue"/>
                <a:cs typeface="Helvetica Neue"/>
                <a:sym typeface="Helvetica Neue"/>
              </a:rPr>
              <a:t>The metadata will vary based on the type of content that is being registered.</a:t>
            </a:r>
            <a:endParaRPr sz="1150">
              <a:solidFill>
                <a:srgbClr val="0B0B0B"/>
              </a:solidFill>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endParaRPr sz="1150">
              <a:solidFill>
                <a:srgbClr val="0B0B0B"/>
              </a:solidFill>
              <a:latin typeface="Helvetica Neue"/>
              <a:ea typeface="Helvetica Neue"/>
              <a:cs typeface="Helvetica Neue"/>
              <a:sym typeface="Helvetica Neue"/>
            </a:endParaRPr>
          </a:p>
          <a:p>
            <a:pPr marL="0" lvl="0" indent="0" algn="l" rtl="0">
              <a:spcBef>
                <a:spcPts val="0"/>
              </a:spcBef>
              <a:spcAft>
                <a:spcPts val="0"/>
              </a:spcAft>
              <a:buClr>
                <a:schemeClr val="dk1"/>
              </a:buClr>
              <a:buFont typeface="Arial"/>
              <a:buNone/>
            </a:pPr>
            <a:r>
              <a:rPr lang="en" sz="1200">
                <a:solidFill>
                  <a:srgbClr val="0C0C0C"/>
                </a:solidFill>
                <a:latin typeface="Helvetica Neue"/>
                <a:ea typeface="Helvetica Neue"/>
                <a:cs typeface="Helvetica Neue"/>
                <a:sym typeface="Helvetica Neue"/>
              </a:rPr>
              <a:t>Basic metadata requirements include things like titles, authors, publication dates, issue numbers, ISSN, ISBN -  anything that describes the content you’re registering. We also collect non-bibliographic data about the items being registered. This can include reference lists, funding data, ORCIDs, license data, clinical trial information, abstracts, and data about relationships between items. Information on errata, retractions, updates and more can be registered through our Crossmark service.</a:t>
            </a: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Clr>
                <a:schemeClr val="dk1"/>
              </a:buClr>
              <a:buFont typeface="Arial"/>
              <a:buNone/>
            </a:pP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Clr>
                <a:srgbClr val="4F5858"/>
              </a:buClr>
              <a:buFont typeface="Arial"/>
              <a:buNone/>
            </a:pPr>
            <a:r>
              <a:rPr lang="en" sz="1200">
                <a:solidFill>
                  <a:srgbClr val="0C0C0C"/>
                </a:solidFill>
                <a:latin typeface="Helvetica Neue"/>
                <a:ea typeface="Helvetica Neue"/>
                <a:cs typeface="Helvetica Neue"/>
                <a:sym typeface="Helvetica Neue"/>
              </a:rPr>
              <a:t>We ask our members to send us as much metadata as possible, and that it be accurate and clean – the more comprehensive your metadata is, the more likely your content will be discovered and disseminated. We strongly encourage members to update their records whenever more information becomes available – to add it to their records. </a:t>
            </a:r>
            <a:endParaRPr sz="1200">
              <a:solidFill>
                <a:srgbClr val="0C0C0C"/>
              </a:solidFill>
              <a:latin typeface="Helvetica Neue"/>
              <a:ea typeface="Helvetica Neue"/>
              <a:cs typeface="Helvetica Neue"/>
              <a:sym typeface="Helvetica Neue"/>
            </a:endParaRPr>
          </a:p>
          <a:p>
            <a:pPr marL="0" lvl="0" indent="0" algn="l" rtl="0">
              <a:spcBef>
                <a:spcPts val="0"/>
              </a:spcBef>
              <a:spcAft>
                <a:spcPts val="0"/>
              </a:spcAft>
              <a:buClr>
                <a:schemeClr val="dk1"/>
              </a:buClr>
              <a:buFont typeface="Arial"/>
              <a:buNone/>
            </a:pPr>
            <a:endParaRPr sz="1200">
              <a:solidFill>
                <a:srgbClr val="0C0C0C"/>
              </a:solidFill>
              <a:latin typeface="Helvetica Neue"/>
              <a:ea typeface="Helvetica Neue"/>
              <a:cs typeface="Helvetica Neue"/>
              <a:sym typeface="Helvetica Neue"/>
            </a:endParaRPr>
          </a:p>
          <a:p>
            <a:pPr marL="0" lvl="0" indent="0" algn="l" rtl="0">
              <a:lnSpc>
                <a:spcPct val="115000"/>
              </a:lnSpc>
              <a:spcBef>
                <a:spcPts val="0"/>
              </a:spcBef>
              <a:spcAft>
                <a:spcPts val="0"/>
              </a:spcAft>
              <a:buSzPts val="1100"/>
              <a:buNone/>
            </a:pPr>
            <a:endParaRPr>
              <a:solidFill>
                <a:schemeClr val="accent5"/>
              </a:solidFill>
            </a:endParaRPr>
          </a:p>
          <a:p>
            <a:pPr marL="0" lvl="0" indent="0" algn="l" rtl="0">
              <a:spcBef>
                <a:spcPts val="0"/>
              </a:spcBef>
              <a:spcAft>
                <a:spcPts val="0"/>
              </a:spcAft>
              <a:buSzPts val="1400"/>
              <a:buNone/>
            </a:pPr>
            <a:endParaRPr sz="1200">
              <a:solidFill>
                <a:schemeClr val="dk1"/>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43973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2a5b43607c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0" name="Google Shape;360;g22a5b43607c_0_11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The more metadata you include about </a:t>
            </a:r>
            <a:r>
              <a:rPr lang="en">
                <a:solidFill>
                  <a:schemeClr val="dk1"/>
                </a:solidFill>
              </a:rPr>
              <a:t>a piece of </a:t>
            </a:r>
            <a:r>
              <a:rPr lang="en" sz="1200">
                <a:solidFill>
                  <a:schemeClr val="dk1"/>
                </a:solidFill>
              </a:rPr>
              <a:t>content, the easier it is for others to search and discover, from researchers to organisations who use Crossref to build their own tools and services for the research community. A few example of how: Our books metadata project has shown that books with basic metadata are more likely to come up in searches in Google Scholar. Journal articles with deposited references seem to be cited more than those without, and by a lot: 21.8 vs. 6.1 incoming citations on average</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Reproducibility is also critical. Researchers need to be able to build upon each others' work. Verifying and reproducing the results from earlier work is helped by metadata such as links to funding, protocols, research data, and peer review reports help to create a complete picture of a work.</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In addition to using metadata for discovery, metadata also helps determine the integrity of the research - who funded the research, what are the affiliations of the authors. Could there be conflicts of interest?</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Reporting and assessment may be carried out by a variety of organizations, including universities and funders in order to: show the accountability and benefits of public investment, provide benchmarking information, demonstrate compliance with funder mandates, and, decide what research to fund. Including metadata such as affiliation (ROR) identifiers, ORCIDs, funding and grant information, license URLs, peer review reports and links to preprints all help with this. </a:t>
            </a:r>
            <a:endParaRPr sz="1050">
              <a:solidFill>
                <a:srgbClr val="4F5858"/>
              </a:solidFill>
              <a:highlight>
                <a:schemeClr val="lt1"/>
              </a:highlight>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457200" lvl="0" indent="0" algn="l" rtl="0">
              <a:lnSpc>
                <a:spcPct val="115000"/>
              </a:lnSpc>
              <a:spcBef>
                <a:spcPts val="0"/>
              </a:spcBef>
              <a:spcAft>
                <a:spcPts val="0"/>
              </a:spcAft>
              <a:buNone/>
            </a:pPr>
            <a:endParaRPr sz="2100">
              <a:solidFill>
                <a:srgbClr val="616B6B"/>
              </a:solidFill>
              <a:highlight>
                <a:schemeClr val="lt1"/>
              </a:highlight>
              <a:latin typeface="Helvetica Neue"/>
              <a:ea typeface="Helvetica Neue"/>
              <a:cs typeface="Helvetica Neue"/>
              <a:sym typeface="Helvetica Neue"/>
            </a:endParaRPr>
          </a:p>
          <a:p>
            <a:pPr marL="317500" lvl="0" indent="0" algn="l" rtl="0">
              <a:lnSpc>
                <a:spcPct val="150000"/>
              </a:lnSpc>
              <a:spcBef>
                <a:spcPts val="1000"/>
              </a:spcBef>
              <a:spcAft>
                <a:spcPts val="0"/>
              </a:spcAft>
              <a:buClr>
                <a:schemeClr val="dk1"/>
              </a:buClr>
              <a:buSzPts val="1100"/>
              <a:buFont typeface="Arial"/>
              <a:buNone/>
            </a:pPr>
            <a:endParaRPr sz="1800">
              <a:solidFill>
                <a:srgbClr val="616B6B"/>
              </a:solidFill>
              <a:latin typeface="Helvetica Neue"/>
              <a:ea typeface="Helvetica Neue"/>
              <a:cs typeface="Helvetica Neue"/>
              <a:sym typeface="Helvetica Neue"/>
            </a:endParaRPr>
          </a:p>
          <a:p>
            <a:pPr marL="0" lvl="0" indent="0" algn="l" rtl="0">
              <a:lnSpc>
                <a:spcPct val="115000"/>
              </a:lnSpc>
              <a:spcBef>
                <a:spcPts val="1000"/>
              </a:spcBef>
              <a:spcAft>
                <a:spcPts val="0"/>
              </a:spcAft>
              <a:buNone/>
            </a:pPr>
            <a:endParaRPr sz="1600">
              <a:solidFill>
                <a:srgbClr val="616B6B"/>
              </a:solidFill>
              <a:highlight>
                <a:schemeClr val="lt1"/>
              </a:highlight>
              <a:latin typeface="Helvetica Neue"/>
              <a:ea typeface="Helvetica Neue"/>
              <a:cs typeface="Helvetica Neue"/>
              <a:sym typeface="Helvetica Neue"/>
            </a:endParaRPr>
          </a:p>
          <a:p>
            <a:pPr marL="317500" lvl="0" indent="0" algn="l" rtl="0">
              <a:lnSpc>
                <a:spcPct val="150000"/>
              </a:lnSpc>
              <a:spcBef>
                <a:spcPts val="1000"/>
              </a:spcBef>
              <a:spcAft>
                <a:spcPts val="0"/>
              </a:spcAft>
              <a:buClr>
                <a:schemeClr val="dk1"/>
              </a:buClr>
              <a:buSzPts val="1100"/>
              <a:buFont typeface="Arial"/>
              <a:buNone/>
            </a:pPr>
            <a:endParaRPr sz="1800">
              <a:solidFill>
                <a:srgbClr val="616B6B"/>
              </a:solidFill>
              <a:latin typeface="Helvetica Neue"/>
              <a:ea typeface="Helvetica Neue"/>
              <a:cs typeface="Helvetica Neue"/>
              <a:sym typeface="Helvetica Neue"/>
            </a:endParaRPr>
          </a:p>
          <a:p>
            <a:pPr marL="457200" lvl="0" indent="0" algn="l" rtl="0">
              <a:spcBef>
                <a:spcPts val="1000"/>
              </a:spcBef>
              <a:spcAft>
                <a:spcPts val="0"/>
              </a:spcAft>
              <a:buNone/>
            </a:pPr>
            <a:endParaRPr sz="1300">
              <a:solidFill>
                <a:srgbClr val="0C0C0C"/>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09006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2a5b43607c_0_1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2a5b43607c_0_1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C0C0C"/>
              </a:buClr>
              <a:buSzPts val="1100"/>
              <a:buFont typeface="Arial"/>
              <a:buNone/>
            </a:pPr>
            <a:r>
              <a:rPr lang="en" sz="1200">
                <a:solidFill>
                  <a:srgbClr val="0C0C0C"/>
                </a:solidFill>
              </a:rPr>
              <a:t>Why registering comprehensive metadata is important? Well, it’s because many organizations use that metadata to find that published content. Because Crossref’s metadata is standardized and machine readable it is very useful to many organizations that make that content more discoverable, through their tools and services such as author profiling tools, manuscript tracking systems, library discovery services, metrics providers and more. </a:t>
            </a:r>
            <a:endParaRPr sz="1200"/>
          </a:p>
        </p:txBody>
      </p:sp>
    </p:spTree>
    <p:extLst>
      <p:ext uri="{BB962C8B-B14F-4D97-AF65-F5344CB8AC3E}">
        <p14:creationId xmlns:p14="http://schemas.microsoft.com/office/powerpoint/2010/main" val="343871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3a8f635a00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3a8f635a00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First of all – it’s best to identify areas of strength and those of improvement. Then, it may also be useful to learn what and how others are doing well.</a:t>
            </a:r>
            <a:endParaRPr/>
          </a:p>
        </p:txBody>
      </p:sp>
    </p:spTree>
    <p:extLst>
      <p:ext uri="{BB962C8B-B14F-4D97-AF65-F5344CB8AC3E}">
        <p14:creationId xmlns:p14="http://schemas.microsoft.com/office/powerpoint/2010/main" val="185026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3a8f635a0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3a8f635a00_0_9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Helvetica Neue"/>
                <a:ea typeface="Helvetica Neue"/>
                <a:cs typeface="Helvetica Neue"/>
                <a:sym typeface="Helvetica Neue"/>
              </a:rPr>
              <a:t>Why is this important? Crossref members:</a:t>
            </a:r>
            <a:endParaRPr>
              <a:solidFill>
                <a:schemeClr val="dk1"/>
              </a:solidFill>
              <a:latin typeface="Helvetica Neue"/>
              <a:ea typeface="Helvetica Neue"/>
              <a:cs typeface="Helvetica Neue"/>
              <a:sym typeface="Helvetica Neue"/>
            </a:endParaRPr>
          </a:p>
          <a:p>
            <a:pPr marL="457200" lvl="0" indent="-298450" algn="l" rtl="0">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Not always aware of what metadata they’re sending to Crossref</a:t>
            </a:r>
            <a:endParaRPr>
              <a:solidFill>
                <a:schemeClr val="dk1"/>
              </a:solidFill>
              <a:latin typeface="Helvetica Neue"/>
              <a:ea typeface="Helvetica Neue"/>
              <a:cs typeface="Helvetica Neue"/>
              <a:sym typeface="Helvetica Neue"/>
            </a:endParaRPr>
          </a:p>
          <a:p>
            <a:pPr marL="457200" lvl="0" indent="-298450" algn="l" rtl="0">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Can see what’s missing and can fix the gaps</a:t>
            </a:r>
            <a:endParaRPr>
              <a:solidFill>
                <a:schemeClr val="dk1"/>
              </a:solidFill>
              <a:latin typeface="Helvetica Neue"/>
              <a:ea typeface="Helvetica Neue"/>
              <a:cs typeface="Helvetica Neue"/>
              <a:sym typeface="Helvetica Neue"/>
            </a:endParaRPr>
          </a:p>
          <a:p>
            <a:pPr marL="457200" lvl="0" indent="-298450" algn="l" rtl="0">
              <a:spcBef>
                <a:spcPts val="0"/>
              </a:spcBef>
              <a:spcAft>
                <a:spcPts val="0"/>
              </a:spcAft>
              <a:buClr>
                <a:schemeClr val="dk1"/>
              </a:buClr>
              <a:buSzPts val="1100"/>
              <a:buFont typeface="Helvetica Neue"/>
              <a:buChar char="●"/>
            </a:pPr>
            <a:r>
              <a:rPr lang="en">
                <a:solidFill>
                  <a:schemeClr val="dk1"/>
                </a:solidFill>
                <a:latin typeface="Helvetica Neue"/>
                <a:ea typeface="Helvetica Neue"/>
                <a:cs typeface="Helvetica Neue"/>
                <a:sym typeface="Helvetica Neue"/>
              </a:rPr>
              <a:t>Can track progress of their metadata in an easy and user-friendly way</a:t>
            </a: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54869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80000" y="1440000"/>
            <a:ext cx="5127900" cy="1334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11" name="Google Shape;11;p2"/>
          <p:cNvSpPr txBox="1"/>
          <p:nvPr/>
        </p:nvSpPr>
        <p:spPr>
          <a:xfrm>
            <a:off x="7376600" y="4603125"/>
            <a:ext cx="1455600" cy="20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pic>
        <p:nvPicPr>
          <p:cNvPr id="12" name="Google Shape;12;p2"/>
          <p:cNvPicPr preferRelativeResize="0"/>
          <p:nvPr/>
        </p:nvPicPr>
        <p:blipFill>
          <a:blip r:embed="rId2">
            <a:alphaModFix/>
          </a:blip>
          <a:stretch>
            <a:fillRect/>
          </a:stretch>
        </p:blipFill>
        <p:spPr>
          <a:xfrm>
            <a:off x="8320663" y="4359188"/>
            <a:ext cx="400050" cy="200025"/>
          </a:xfrm>
          <a:prstGeom prst="rect">
            <a:avLst/>
          </a:prstGeom>
          <a:noFill/>
          <a:ln>
            <a:noFill/>
          </a:ln>
        </p:spPr>
      </p:pic>
      <p:sp>
        <p:nvSpPr>
          <p:cNvPr id="13" name="Google Shape;13;p2"/>
          <p:cNvSpPr txBox="1">
            <a:spLocks noGrp="1"/>
          </p:cNvSpPr>
          <p:nvPr>
            <p:ph type="subTitle" idx="1"/>
          </p:nvPr>
        </p:nvSpPr>
        <p:spPr>
          <a:xfrm>
            <a:off x="1080000" y="2613200"/>
            <a:ext cx="5127900" cy="187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None/>
              <a:defRPr sz="4800" b="1">
                <a:solidFill>
                  <a:srgbClr val="D8D2C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4" name="Google Shape;14;p2"/>
          <p:cNvPicPr preferRelativeResize="0"/>
          <p:nvPr/>
        </p:nvPicPr>
        <p:blipFill>
          <a:blip r:embed="rId3">
            <a:alphaModFix/>
          </a:blip>
          <a:stretch>
            <a:fillRect/>
          </a:stretch>
        </p:blipFill>
        <p:spPr>
          <a:xfrm>
            <a:off x="-46950" y="5056825"/>
            <a:ext cx="9237920" cy="138425"/>
          </a:xfrm>
          <a:prstGeom prst="rect">
            <a:avLst/>
          </a:prstGeom>
          <a:noFill/>
          <a:ln>
            <a:noFill/>
          </a:ln>
        </p:spPr>
      </p:pic>
      <p:pic>
        <p:nvPicPr>
          <p:cNvPr id="15" name="Google Shape;15;p2"/>
          <p:cNvPicPr preferRelativeResize="0"/>
          <p:nvPr/>
        </p:nvPicPr>
        <p:blipFill>
          <a:blip r:embed="rId4">
            <a:alphaModFix/>
          </a:blip>
          <a:stretch>
            <a:fillRect/>
          </a:stretch>
        </p:blipFill>
        <p:spPr>
          <a:xfrm>
            <a:off x="6916875" y="3014775"/>
            <a:ext cx="1803850" cy="11715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grey-with-border">
  <p:cSld name="MAIN_POINT_1">
    <p:bg>
      <p:bgPr>
        <a:solidFill>
          <a:srgbClr val="4F5858"/>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1"/>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blank-white">
  <p:cSld name="BLANK_1_1">
    <p:spTree>
      <p:nvGrpSpPr>
        <p:cNvPr id="1" name="Shape 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blank-grey">
  <p:cSld name="BLANK_3">
    <p:bg>
      <p:bgPr>
        <a:solidFill>
          <a:srgbClr val="4F5858"/>
        </a:solid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etadata-users-uses">
  <p:cSld name="BLANK_4">
    <p:bg>
      <p:bgPr>
        <a:no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2">
            <a:alphaModFix/>
          </a:blip>
          <a:stretch>
            <a:fillRect/>
          </a:stretch>
        </p:blipFill>
        <p:spPr>
          <a:xfrm>
            <a:off x="197138" y="152400"/>
            <a:ext cx="8602133" cy="4838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ference-linking-diagram">
  <p:cSld name="BLANK_4_1">
    <p:bg>
      <p:bgPr>
        <a:no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a:blip r:embed="rId2">
            <a:alphaModFix/>
          </a:blip>
          <a:stretch>
            <a:fillRect/>
          </a:stretch>
        </p:blipFill>
        <p:spPr>
          <a:xfrm>
            <a:off x="483150" y="687825"/>
            <a:ext cx="7921200" cy="4455675"/>
          </a:xfrm>
          <a:prstGeom prst="rect">
            <a:avLst/>
          </a:prstGeom>
          <a:noFill/>
          <a:ln>
            <a:noFill/>
          </a:ln>
        </p:spPr>
      </p:pic>
      <p:sp>
        <p:nvSpPr>
          <p:cNvPr id="65" name="Google Shape;65;p15"/>
          <p:cNvSpPr txBox="1">
            <a:spLocks noGrp="1"/>
          </p:cNvSpPr>
          <p:nvPr>
            <p:ph type="title"/>
          </p:nvPr>
        </p:nvSpPr>
        <p:spPr>
          <a:xfrm>
            <a:off x="504000" y="468000"/>
            <a:ext cx="4007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under-workflow-diagram">
  <p:cSld name="BLANK_4_1_1">
    <p:bg>
      <p:bgPr>
        <a:noFill/>
        <a:effectLst/>
      </p:bgPr>
    </p:bg>
    <p:spTree>
      <p:nvGrpSpPr>
        <p:cNvPr id="1" name="Shape 66"/>
        <p:cNvGrpSpPr/>
        <p:nvPr/>
      </p:nvGrpSpPr>
      <p:grpSpPr>
        <a:xfrm>
          <a:off x="0" y="0"/>
          <a:ext cx="0" cy="0"/>
          <a:chOff x="0" y="0"/>
          <a:chExt cx="0" cy="0"/>
        </a:xfrm>
      </p:grpSpPr>
      <p:pic>
        <p:nvPicPr>
          <p:cNvPr id="67" name="Google Shape;67;p16"/>
          <p:cNvPicPr preferRelativeResize="0"/>
          <p:nvPr/>
        </p:nvPicPr>
        <p:blipFill>
          <a:blip r:embed="rId2">
            <a:alphaModFix/>
          </a:blip>
          <a:stretch>
            <a:fillRect/>
          </a:stretch>
        </p:blipFill>
        <p:spPr>
          <a:xfrm>
            <a:off x="454000" y="434550"/>
            <a:ext cx="8236001" cy="4632750"/>
          </a:xfrm>
          <a:prstGeom prst="rect">
            <a:avLst/>
          </a:prstGeom>
          <a:noFill/>
          <a:ln>
            <a:noFill/>
          </a:ln>
        </p:spPr>
      </p:pic>
      <p:sp>
        <p:nvSpPr>
          <p:cNvPr id="68" name="Google Shape;68;p16"/>
          <p:cNvSpPr txBox="1">
            <a:spLocks noGrp="1"/>
          </p:cNvSpPr>
          <p:nvPr>
            <p:ph type="title"/>
          </p:nvPr>
        </p:nvSpPr>
        <p:spPr>
          <a:xfrm>
            <a:off x="504000" y="468000"/>
            <a:ext cx="4007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or-crossref-diagram">
  <p:cSld name="BLANK_4_1_1_2">
    <p:bg>
      <p:bgPr>
        <a:noFill/>
        <a:effectLst/>
      </p:bgPr>
    </p:bg>
    <p:spTree>
      <p:nvGrpSpPr>
        <p:cNvPr id="1" name="Shape 69"/>
        <p:cNvGrpSpPr/>
        <p:nvPr/>
      </p:nvGrpSpPr>
      <p:grpSpPr>
        <a:xfrm>
          <a:off x="0" y="0"/>
          <a:ext cx="0" cy="0"/>
          <a:chOff x="0" y="0"/>
          <a:chExt cx="0" cy="0"/>
        </a:xfrm>
      </p:grpSpPr>
      <p:pic>
        <p:nvPicPr>
          <p:cNvPr id="70" name="Google Shape;70;p17"/>
          <p:cNvPicPr preferRelativeResize="0"/>
          <p:nvPr/>
        </p:nvPicPr>
        <p:blipFill>
          <a:blip r:embed="rId2">
            <a:alphaModFix/>
          </a:blip>
          <a:stretch>
            <a:fillRect/>
          </a:stretch>
        </p:blipFill>
        <p:spPr>
          <a:xfrm>
            <a:off x="353938" y="199088"/>
            <a:ext cx="8436125" cy="4745326"/>
          </a:xfrm>
          <a:prstGeom prst="rect">
            <a:avLst/>
          </a:prstGeom>
          <a:noFill/>
          <a:ln>
            <a:noFill/>
          </a:ln>
        </p:spPr>
      </p:pic>
      <p:pic>
        <p:nvPicPr>
          <p:cNvPr id="71" name="Google Shape;71;p17"/>
          <p:cNvPicPr preferRelativeResize="0"/>
          <p:nvPr/>
        </p:nvPicPr>
        <p:blipFill>
          <a:blip r:embed="rId3">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zebra-unicorn-metadata">
  <p:cSld name="BLANK_4_1_1_3">
    <p:bg>
      <p:bgPr>
        <a:noFill/>
        <a:effectLst/>
      </p:bgPr>
    </p:bg>
    <p:spTree>
      <p:nvGrpSpPr>
        <p:cNvPr id="1" name="Shape 72"/>
        <p:cNvGrpSpPr/>
        <p:nvPr/>
      </p:nvGrpSpPr>
      <p:grpSpPr>
        <a:xfrm>
          <a:off x="0" y="0"/>
          <a:ext cx="0" cy="0"/>
          <a:chOff x="0" y="0"/>
          <a:chExt cx="0" cy="0"/>
        </a:xfrm>
      </p:grpSpPr>
      <p:pic>
        <p:nvPicPr>
          <p:cNvPr id="73" name="Google Shape;73;p18"/>
          <p:cNvPicPr preferRelativeResize="0"/>
          <p:nvPr/>
        </p:nvPicPr>
        <p:blipFill>
          <a:blip r:embed="rId2">
            <a:alphaModFix/>
          </a:blip>
          <a:stretch>
            <a:fillRect/>
          </a:stretch>
        </p:blipFill>
        <p:spPr>
          <a:xfrm>
            <a:off x="312713" y="175900"/>
            <a:ext cx="8518574" cy="47916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header-template">
  <p:cSld name="BLANK_4_1_1_1_1_1_1">
    <p:bg>
      <p:bgPr>
        <a:noFill/>
        <a:effectLst/>
      </p:bgPr>
    </p:bg>
    <p:spTree>
      <p:nvGrpSpPr>
        <p:cNvPr id="1" name="Shape 74"/>
        <p:cNvGrpSpPr/>
        <p:nvPr/>
      </p:nvGrpSpPr>
      <p:grpSpPr>
        <a:xfrm>
          <a:off x="0" y="0"/>
          <a:ext cx="0" cy="0"/>
          <a:chOff x="0" y="0"/>
          <a:chExt cx="0" cy="0"/>
        </a:xfrm>
      </p:grpSpPr>
      <p:pic>
        <p:nvPicPr>
          <p:cNvPr id="75" name="Google Shape;75;p19"/>
          <p:cNvPicPr preferRelativeResize="0"/>
          <p:nvPr/>
        </p:nvPicPr>
        <p:blipFill>
          <a:blip r:embed="rId2">
            <a:alphaModFix/>
          </a:blip>
          <a:stretch>
            <a:fillRect/>
          </a:stretch>
        </p:blipFill>
        <p:spPr>
          <a:xfrm>
            <a:off x="0" y="0"/>
            <a:ext cx="9144000" cy="1785931"/>
          </a:xfrm>
          <a:prstGeom prst="rect">
            <a:avLst/>
          </a:prstGeom>
          <a:noFill/>
          <a:ln>
            <a:noFill/>
          </a:ln>
        </p:spPr>
      </p:pic>
      <p:sp>
        <p:nvSpPr>
          <p:cNvPr id="76" name="Google Shape;76;p19"/>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7" name="Google Shape;77;p19"/>
          <p:cNvSpPr txBox="1">
            <a:spLocks noGrp="1"/>
          </p:cNvSpPr>
          <p:nvPr>
            <p:ph type="title"/>
          </p:nvPr>
        </p:nvSpPr>
        <p:spPr>
          <a:xfrm>
            <a:off x="504000" y="935200"/>
            <a:ext cx="7074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lt1"/>
              </a:buClr>
              <a:buSzPts val="3800"/>
              <a:buNone/>
              <a:defRPr>
                <a:solidFill>
                  <a:schemeClr val="lt1"/>
                </a:solidFill>
              </a:defRPr>
            </a:lvl1pPr>
            <a:lvl2pPr lvl="1" rtl="0">
              <a:lnSpc>
                <a:spcPct val="80000"/>
              </a:lnSpc>
              <a:spcBef>
                <a:spcPts val="0"/>
              </a:spcBef>
              <a:spcAft>
                <a:spcPts val="0"/>
              </a:spcAft>
              <a:buClr>
                <a:schemeClr val="lt1"/>
              </a:buClr>
              <a:buSzPts val="2800"/>
              <a:buNone/>
              <a:defRPr>
                <a:solidFill>
                  <a:schemeClr val="lt1"/>
                </a:solidFill>
              </a:defRPr>
            </a:lvl2pPr>
            <a:lvl3pPr lvl="2" rtl="0">
              <a:lnSpc>
                <a:spcPct val="80000"/>
              </a:lnSpc>
              <a:spcBef>
                <a:spcPts val="0"/>
              </a:spcBef>
              <a:spcAft>
                <a:spcPts val="0"/>
              </a:spcAft>
              <a:buClr>
                <a:schemeClr val="lt1"/>
              </a:buClr>
              <a:buSzPts val="2800"/>
              <a:buNone/>
              <a:defRPr>
                <a:solidFill>
                  <a:schemeClr val="lt1"/>
                </a:solidFill>
              </a:defRPr>
            </a:lvl3pPr>
            <a:lvl4pPr lvl="3" rtl="0">
              <a:lnSpc>
                <a:spcPct val="80000"/>
              </a:lnSpc>
              <a:spcBef>
                <a:spcPts val="0"/>
              </a:spcBef>
              <a:spcAft>
                <a:spcPts val="0"/>
              </a:spcAft>
              <a:buClr>
                <a:schemeClr val="lt1"/>
              </a:buClr>
              <a:buSzPts val="2800"/>
              <a:buNone/>
              <a:defRPr>
                <a:solidFill>
                  <a:schemeClr val="lt1"/>
                </a:solidFill>
              </a:defRPr>
            </a:lvl4pPr>
            <a:lvl5pPr lvl="4" rtl="0">
              <a:lnSpc>
                <a:spcPct val="80000"/>
              </a:lnSpc>
              <a:spcBef>
                <a:spcPts val="0"/>
              </a:spcBef>
              <a:spcAft>
                <a:spcPts val="0"/>
              </a:spcAft>
              <a:buClr>
                <a:schemeClr val="lt1"/>
              </a:buClr>
              <a:buSzPts val="2800"/>
              <a:buNone/>
              <a:defRPr>
                <a:solidFill>
                  <a:schemeClr val="lt1"/>
                </a:solidFill>
              </a:defRPr>
            </a:lvl5pPr>
            <a:lvl6pPr lvl="5" rtl="0">
              <a:lnSpc>
                <a:spcPct val="80000"/>
              </a:lnSpc>
              <a:spcBef>
                <a:spcPts val="0"/>
              </a:spcBef>
              <a:spcAft>
                <a:spcPts val="0"/>
              </a:spcAft>
              <a:buClr>
                <a:schemeClr val="lt1"/>
              </a:buClr>
              <a:buSzPts val="2800"/>
              <a:buNone/>
              <a:defRPr>
                <a:solidFill>
                  <a:schemeClr val="lt1"/>
                </a:solidFill>
              </a:defRPr>
            </a:lvl6pPr>
            <a:lvl7pPr lvl="6" rtl="0">
              <a:lnSpc>
                <a:spcPct val="80000"/>
              </a:lnSpc>
              <a:spcBef>
                <a:spcPts val="0"/>
              </a:spcBef>
              <a:spcAft>
                <a:spcPts val="0"/>
              </a:spcAft>
              <a:buClr>
                <a:schemeClr val="lt1"/>
              </a:buClr>
              <a:buSzPts val="2800"/>
              <a:buNone/>
              <a:defRPr>
                <a:solidFill>
                  <a:schemeClr val="lt1"/>
                </a:solidFill>
              </a:defRPr>
            </a:lvl7pPr>
            <a:lvl8pPr lvl="7" rtl="0">
              <a:lnSpc>
                <a:spcPct val="80000"/>
              </a:lnSpc>
              <a:spcBef>
                <a:spcPts val="0"/>
              </a:spcBef>
              <a:spcAft>
                <a:spcPts val="0"/>
              </a:spcAft>
              <a:buClr>
                <a:schemeClr val="lt1"/>
              </a:buClr>
              <a:buSzPts val="2800"/>
              <a:buNone/>
              <a:defRPr>
                <a:solidFill>
                  <a:schemeClr val="lt1"/>
                </a:solidFill>
              </a:defRPr>
            </a:lvl8pPr>
            <a:lvl9pPr lvl="8" rtl="0">
              <a:lnSpc>
                <a:spcPct val="80000"/>
              </a:lnSpc>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and-next-steps-or-links">
  <p:cSld name="BLANK_4_1_1_1_1_1">
    <p:bg>
      <p:bgPr>
        <a:noFill/>
        <a:effectLst/>
      </p:bgPr>
    </p:bg>
    <p:spTree>
      <p:nvGrpSpPr>
        <p:cNvPr id="1" name="Shape 78"/>
        <p:cNvGrpSpPr/>
        <p:nvPr/>
      </p:nvGrpSpPr>
      <p:grpSpPr>
        <a:xfrm>
          <a:off x="0" y="0"/>
          <a:ext cx="0" cy="0"/>
          <a:chOff x="0" y="0"/>
          <a:chExt cx="0" cy="0"/>
        </a:xfrm>
      </p:grpSpPr>
      <p:pic>
        <p:nvPicPr>
          <p:cNvPr id="79" name="Google Shape;79;p20"/>
          <p:cNvPicPr preferRelativeResize="0"/>
          <p:nvPr/>
        </p:nvPicPr>
        <p:blipFill>
          <a:blip r:embed="rId2">
            <a:alphaModFix/>
          </a:blip>
          <a:stretch>
            <a:fillRect/>
          </a:stretch>
        </p:blipFill>
        <p:spPr>
          <a:xfrm>
            <a:off x="0" y="0"/>
            <a:ext cx="9144000" cy="1785931"/>
          </a:xfrm>
          <a:prstGeom prst="rect">
            <a:avLst/>
          </a:prstGeom>
          <a:noFill/>
          <a:ln>
            <a:noFill/>
          </a:ln>
        </p:spPr>
      </p:pic>
      <p:sp>
        <p:nvSpPr>
          <p:cNvPr id="80" name="Google Shape;80;p20"/>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Thank-you</a:t>
            </a:r>
            <a:endParaRPr sz="3800" b="1">
              <a:solidFill>
                <a:schemeClr val="lt1"/>
              </a:solidFill>
              <a:latin typeface="Helvetica Neue"/>
              <a:ea typeface="Helvetica Neue"/>
              <a:cs typeface="Helvetica Neue"/>
              <a:sym typeface="Helvetica Neue"/>
            </a:endParaRPr>
          </a:p>
        </p:txBody>
      </p:sp>
      <p:sp>
        <p:nvSpPr>
          <p:cNvPr id="81" name="Google Shape;81;p20"/>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82" name="Google Shape;82;p20"/>
          <p:cNvPicPr preferRelativeResize="0"/>
          <p:nvPr/>
        </p:nvPicPr>
        <p:blipFill>
          <a:blip r:embed="rId3">
            <a:alphaModFix/>
          </a:blip>
          <a:stretch>
            <a:fillRect/>
          </a:stretch>
        </p:blipFill>
        <p:spPr>
          <a:xfrm>
            <a:off x="8320663" y="4359188"/>
            <a:ext cx="400050" cy="200025"/>
          </a:xfrm>
          <a:prstGeom prst="rect">
            <a:avLst/>
          </a:prstGeom>
          <a:noFill/>
          <a:ln>
            <a:noFill/>
          </a:ln>
        </p:spPr>
      </p:pic>
      <p:pic>
        <p:nvPicPr>
          <p:cNvPr id="83" name="Google Shape;83;p20"/>
          <p:cNvPicPr preferRelativeResize="0"/>
          <p:nvPr/>
        </p:nvPicPr>
        <p:blipFill>
          <a:blip r:embed="rId4">
            <a:alphaModFix/>
          </a:blip>
          <a:stretch>
            <a:fillRect/>
          </a:stretch>
        </p:blipFill>
        <p:spPr>
          <a:xfrm>
            <a:off x="6916875" y="3014775"/>
            <a:ext cx="1803850" cy="1171599"/>
          </a:xfrm>
          <a:prstGeom prst="rect">
            <a:avLst/>
          </a:prstGeom>
          <a:noFill/>
          <a:ln>
            <a:noFill/>
          </a:ln>
        </p:spPr>
      </p:pic>
      <p:sp>
        <p:nvSpPr>
          <p:cNvPr id="84" name="Google Shape;84;p20"/>
          <p:cNvSpPr txBox="1"/>
          <p:nvPr/>
        </p:nvSpPr>
        <p:spPr>
          <a:xfrm>
            <a:off x="7376600" y="4603125"/>
            <a:ext cx="1455600" cy="20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BLANK_4_1_1_1_1">
    <p:bg>
      <p:bgPr>
        <a:no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1785931"/>
          </a:xfrm>
          <a:prstGeom prst="rect">
            <a:avLst/>
          </a:prstGeom>
          <a:noFill/>
          <a:ln>
            <a:noFill/>
          </a:ln>
        </p:spPr>
      </p:pic>
      <p:sp>
        <p:nvSpPr>
          <p:cNvPr id="18" name="Google Shape;18;p3"/>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Agenda</a:t>
            </a:r>
            <a:endParaRPr sz="3800" b="1">
              <a:solidFill>
                <a:schemeClr val="lt1"/>
              </a:solidFill>
              <a:latin typeface="Helvetica Neue"/>
              <a:ea typeface="Helvetica Neue"/>
              <a:cs typeface="Helvetica Neue"/>
              <a:sym typeface="Helvetica Neue"/>
            </a:endParaRPr>
          </a:p>
        </p:txBody>
      </p:sp>
      <p:sp>
        <p:nvSpPr>
          <p:cNvPr id="19" name="Google Shape;19;p3"/>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 name="Google Shape;88;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blank-white">
  <p:cSld name="BLANK_5">
    <p:spTree>
      <p:nvGrpSpPr>
        <p:cNvPr id="1" name="Shape 89"/>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p:cSld name="Picture">
    <p:spTree>
      <p:nvGrpSpPr>
        <p:cNvPr id="1" name="Shape 90"/>
        <p:cNvGrpSpPr/>
        <p:nvPr/>
      </p:nvGrpSpPr>
      <p:grpSpPr>
        <a:xfrm>
          <a:off x="0" y="0"/>
          <a:ext cx="0" cy="0"/>
          <a:chOff x="0" y="0"/>
          <a:chExt cx="0" cy="0"/>
        </a:xfrm>
      </p:grpSpPr>
      <p:sp>
        <p:nvSpPr>
          <p:cNvPr id="91" name="Google Shape;91;p23"/>
          <p:cNvSpPr>
            <a:spLocks noGrp="1"/>
          </p:cNvSpPr>
          <p:nvPr>
            <p:ph type="pic" idx="2"/>
          </p:nvPr>
        </p:nvSpPr>
        <p:spPr>
          <a:xfrm>
            <a:off x="451247" y="412782"/>
            <a:ext cx="8247600" cy="4570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1pPr>
            <a:lvl2pPr marR="0" lvl="1"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2pPr>
            <a:lvl3pPr marR="0" lvl="2"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3pPr>
            <a:lvl4pPr marR="0" lvl="3"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4pPr>
            <a:lvl5pPr marR="0" lvl="4"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5pPr>
            <a:lvl6pPr marR="0" lvl="5"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6pPr>
            <a:lvl7pPr marR="0" lvl="6"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7pPr>
            <a:lvl8pPr marR="0" lvl="7"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8pPr>
            <a:lvl9pPr marR="0" lvl="8" algn="l" rtl="0">
              <a:lnSpc>
                <a:spcPct val="90000"/>
              </a:lnSpc>
              <a:spcBef>
                <a:spcPts val="700"/>
              </a:spcBef>
              <a:spcAft>
                <a:spcPts val="0"/>
              </a:spcAft>
              <a:buClr>
                <a:schemeClr val="accent5"/>
              </a:buClr>
              <a:buSzPts val="2400"/>
              <a:buFont typeface="Arial"/>
              <a:buChar char="•"/>
              <a:defRPr sz="2400" b="0" i="0" u="none" strike="noStrike" cap="none">
                <a:solidFill>
                  <a:schemeClr val="accent5"/>
                </a:solidFill>
                <a:latin typeface="Helvetica Neue"/>
                <a:ea typeface="Helvetica Neue"/>
                <a:cs typeface="Helvetica Neue"/>
                <a:sym typeface="Helvetica Neue"/>
              </a:defRPr>
            </a:lvl9pPr>
          </a:lstStyle>
          <a:p>
            <a:endParaRPr/>
          </a:p>
        </p:txBody>
      </p:sp>
      <p:sp>
        <p:nvSpPr>
          <p:cNvPr id="92" name="Google Shape;92;p23"/>
          <p:cNvSpPr txBox="1">
            <a:spLocks noGrp="1"/>
          </p:cNvSpPr>
          <p:nvPr>
            <p:ph type="sldNum" idx="12"/>
          </p:nvPr>
        </p:nvSpPr>
        <p:spPr>
          <a:xfrm>
            <a:off x="6279546" y="4632643"/>
            <a:ext cx="2736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1pPr>
            <a:lvl2pPr marL="0" lvl="1"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2pPr>
            <a:lvl3pPr marL="0" lvl="2"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3pPr>
            <a:lvl4pPr marL="0" lvl="3"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4pPr>
            <a:lvl5pPr marL="0" lvl="4"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5pPr>
            <a:lvl6pPr marL="0" lvl="5"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6pPr>
            <a:lvl7pPr marL="0" lvl="6"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7pPr>
            <a:lvl8pPr marL="0" lvl="7"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8pPr>
            <a:lvl9pPr marL="0" lvl="8"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slide with border">
  <p:cSld name="Blank slide with border">
    <p:spTree>
      <p:nvGrpSpPr>
        <p:cNvPr id="1" name="Shape 93"/>
        <p:cNvGrpSpPr/>
        <p:nvPr/>
      </p:nvGrpSpPr>
      <p:grpSpPr>
        <a:xfrm>
          <a:off x="0" y="0"/>
          <a:ext cx="0" cy="0"/>
          <a:chOff x="0" y="0"/>
          <a:chExt cx="0" cy="0"/>
        </a:xfrm>
      </p:grpSpPr>
      <p:pic>
        <p:nvPicPr>
          <p:cNvPr id="94" name="Google Shape;94;p24" descr="Break.png"/>
          <p:cNvPicPr preferRelativeResize="0"/>
          <p:nvPr/>
        </p:nvPicPr>
        <p:blipFill rotWithShape="1">
          <a:blip r:embed="rId2">
            <a:alphaModFix/>
          </a:blip>
          <a:srcRect/>
          <a:stretch/>
        </p:blipFill>
        <p:spPr>
          <a:xfrm>
            <a:off x="0" y="5073650"/>
            <a:ext cx="9144000" cy="76200"/>
          </a:xfrm>
          <a:prstGeom prst="rect">
            <a:avLst/>
          </a:prstGeom>
          <a:noFill/>
          <a:ln>
            <a:noFill/>
          </a:ln>
        </p:spPr>
      </p:pic>
      <p:sp>
        <p:nvSpPr>
          <p:cNvPr id="95" name="Google Shape;95;p24"/>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9" name="Google Shape;99;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0" name="Google Shape;100;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1" name="Google Shape;101;p25"/>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106"/>
        <p:cNvGrpSpPr/>
        <p:nvPr/>
      </p:nvGrpSpPr>
      <p:grpSpPr>
        <a:xfrm>
          <a:off x="0" y="0"/>
          <a:ext cx="0" cy="0"/>
          <a:chOff x="0" y="0"/>
          <a:chExt cx="0" cy="0"/>
        </a:xfrm>
      </p:grpSpPr>
      <p:sp>
        <p:nvSpPr>
          <p:cNvPr id="107" name="Google Shape;107;p27"/>
          <p:cNvSpPr txBox="1">
            <a:spLocks noGrp="1"/>
          </p:cNvSpPr>
          <p:nvPr>
            <p:ph type="ctrTitle"/>
          </p:nvPr>
        </p:nvSpPr>
        <p:spPr>
          <a:xfrm>
            <a:off x="1080000" y="1440000"/>
            <a:ext cx="5127900" cy="1334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108" name="Google Shape;108;p27"/>
          <p:cNvSpPr txBox="1"/>
          <p:nvPr/>
        </p:nvSpPr>
        <p:spPr>
          <a:xfrm>
            <a:off x="7376600" y="4603125"/>
            <a:ext cx="1455600" cy="20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pic>
        <p:nvPicPr>
          <p:cNvPr id="109" name="Google Shape;109;p27"/>
          <p:cNvPicPr preferRelativeResize="0"/>
          <p:nvPr/>
        </p:nvPicPr>
        <p:blipFill>
          <a:blip r:embed="rId2">
            <a:alphaModFix/>
          </a:blip>
          <a:stretch>
            <a:fillRect/>
          </a:stretch>
        </p:blipFill>
        <p:spPr>
          <a:xfrm>
            <a:off x="8320663" y="4359188"/>
            <a:ext cx="400050" cy="200025"/>
          </a:xfrm>
          <a:prstGeom prst="rect">
            <a:avLst/>
          </a:prstGeom>
          <a:noFill/>
          <a:ln>
            <a:noFill/>
          </a:ln>
        </p:spPr>
      </p:pic>
      <p:sp>
        <p:nvSpPr>
          <p:cNvPr id="110" name="Google Shape;110;p27"/>
          <p:cNvSpPr txBox="1">
            <a:spLocks noGrp="1"/>
          </p:cNvSpPr>
          <p:nvPr>
            <p:ph type="subTitle" idx="1"/>
          </p:nvPr>
        </p:nvSpPr>
        <p:spPr>
          <a:xfrm>
            <a:off x="1080000" y="2613200"/>
            <a:ext cx="5127900" cy="187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None/>
              <a:defRPr sz="4800" b="1">
                <a:solidFill>
                  <a:srgbClr val="D8D2C4"/>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11" name="Google Shape;111;p27"/>
          <p:cNvPicPr preferRelativeResize="0"/>
          <p:nvPr/>
        </p:nvPicPr>
        <p:blipFill>
          <a:blip r:embed="rId3">
            <a:alphaModFix/>
          </a:blip>
          <a:stretch>
            <a:fillRect/>
          </a:stretch>
        </p:blipFill>
        <p:spPr>
          <a:xfrm>
            <a:off x="-46950" y="5056825"/>
            <a:ext cx="9237920" cy="138425"/>
          </a:xfrm>
          <a:prstGeom prst="rect">
            <a:avLst/>
          </a:prstGeom>
          <a:noFill/>
          <a:ln>
            <a:noFill/>
          </a:ln>
        </p:spPr>
      </p:pic>
      <p:pic>
        <p:nvPicPr>
          <p:cNvPr id="112" name="Google Shape;112;p27"/>
          <p:cNvPicPr preferRelativeResize="0"/>
          <p:nvPr/>
        </p:nvPicPr>
        <p:blipFill>
          <a:blip r:embed="rId4">
            <a:alphaModFix/>
          </a:blip>
          <a:stretch>
            <a:fillRect/>
          </a:stretch>
        </p:blipFill>
        <p:spPr>
          <a:xfrm>
            <a:off x="6916875" y="3014775"/>
            <a:ext cx="1803850" cy="117159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genda">
  <p:cSld name="BLANK_4_1_1_1_1">
    <p:bg>
      <p:bgPr>
        <a:noFill/>
        <a:effectLst/>
      </p:bgPr>
    </p:bg>
    <p:spTree>
      <p:nvGrpSpPr>
        <p:cNvPr id="1" name="Shape 113"/>
        <p:cNvGrpSpPr/>
        <p:nvPr/>
      </p:nvGrpSpPr>
      <p:grpSpPr>
        <a:xfrm>
          <a:off x="0" y="0"/>
          <a:ext cx="0" cy="0"/>
          <a:chOff x="0" y="0"/>
          <a:chExt cx="0" cy="0"/>
        </a:xfrm>
      </p:grpSpPr>
      <p:pic>
        <p:nvPicPr>
          <p:cNvPr id="114" name="Google Shape;114;p28"/>
          <p:cNvPicPr preferRelativeResize="0"/>
          <p:nvPr/>
        </p:nvPicPr>
        <p:blipFill>
          <a:blip r:embed="rId2">
            <a:alphaModFix/>
          </a:blip>
          <a:stretch>
            <a:fillRect/>
          </a:stretch>
        </p:blipFill>
        <p:spPr>
          <a:xfrm>
            <a:off x="0" y="0"/>
            <a:ext cx="9144000" cy="1785931"/>
          </a:xfrm>
          <a:prstGeom prst="rect">
            <a:avLst/>
          </a:prstGeom>
          <a:noFill/>
          <a:ln>
            <a:noFill/>
          </a:ln>
        </p:spPr>
      </p:pic>
      <p:sp>
        <p:nvSpPr>
          <p:cNvPr id="115" name="Google Shape;115;p28"/>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Agenda</a:t>
            </a:r>
            <a:endParaRPr sz="3800" b="1">
              <a:solidFill>
                <a:schemeClr val="lt1"/>
              </a:solidFill>
              <a:latin typeface="Helvetica Neue"/>
              <a:ea typeface="Helvetica Neue"/>
              <a:cs typeface="Helvetica Neue"/>
              <a:sym typeface="Helvetica Neue"/>
            </a:endParaRPr>
          </a:p>
        </p:txBody>
      </p:sp>
      <p:sp>
        <p:nvSpPr>
          <p:cNvPr id="116" name="Google Shape;116;p28"/>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text" type="tx">
  <p:cSld name="TITLE_AND_BODY">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29"/>
          <p:cNvSpPr txBox="1">
            <a:spLocks noGrp="1"/>
          </p:cNvSpPr>
          <p:nvPr>
            <p:ph type="body" idx="1"/>
          </p:nvPr>
        </p:nvSpPr>
        <p:spPr>
          <a:xfrm>
            <a:off x="456225" y="1366100"/>
            <a:ext cx="81318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0" name="Google Shape;12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1" name="Google Shape;121;p2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column-text" type="twoColTx">
  <p:cSld name="TITLE_AND_TWO_COLUMNS">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5" name="Google Shape;125;p30"/>
          <p:cNvPicPr preferRelativeResize="0"/>
          <p:nvPr/>
        </p:nvPicPr>
        <p:blipFill>
          <a:blip r:embed="rId2">
            <a:alphaModFix/>
          </a:blip>
          <a:stretch>
            <a:fillRect/>
          </a:stretch>
        </p:blipFill>
        <p:spPr>
          <a:xfrm>
            <a:off x="-46950" y="5056825"/>
            <a:ext cx="9237920" cy="138425"/>
          </a:xfrm>
          <a:prstGeom prst="rect">
            <a:avLst/>
          </a:prstGeom>
          <a:noFill/>
          <a:ln>
            <a:noFill/>
          </a:ln>
        </p:spPr>
      </p:pic>
      <p:sp>
        <p:nvSpPr>
          <p:cNvPr id="126" name="Google Shape;126;p30"/>
          <p:cNvSpPr txBox="1">
            <a:spLocks noGrp="1"/>
          </p:cNvSpPr>
          <p:nvPr>
            <p:ph type="body" idx="1"/>
          </p:nvPr>
        </p:nvSpPr>
        <p:spPr>
          <a:xfrm>
            <a:off x="456225" y="1366100"/>
            <a:ext cx="38652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7" name="Google Shape;127;p30"/>
          <p:cNvSpPr txBox="1">
            <a:spLocks noGrp="1"/>
          </p:cNvSpPr>
          <p:nvPr>
            <p:ph type="body" idx="2"/>
          </p:nvPr>
        </p:nvSpPr>
        <p:spPr>
          <a:xfrm>
            <a:off x="4607250" y="1366088"/>
            <a:ext cx="38652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header">
  <p:cSld name="MAIN_POINT">
    <p:bg>
      <p:bgPr>
        <a:solidFill>
          <a:srgbClr val="4F5858"/>
        </a:solidFill>
        <a:effectLst/>
      </p:bgPr>
    </p:bg>
    <p:spTree>
      <p:nvGrpSpPr>
        <p:cNvPr id="1" name="Shape 128"/>
        <p:cNvGrpSpPr/>
        <p:nvPr/>
      </p:nvGrpSpPr>
      <p:grpSpPr>
        <a:xfrm>
          <a:off x="0" y="0"/>
          <a:ext cx="0" cy="0"/>
          <a:chOff x="0" y="0"/>
          <a:chExt cx="0" cy="0"/>
        </a:xfrm>
      </p:grpSpPr>
      <p:sp>
        <p:nvSpPr>
          <p:cNvPr id="129" name="Google Shape;129;p31"/>
          <p:cNvSpPr txBox="1">
            <a:spLocks noGrp="1"/>
          </p:cNvSpPr>
          <p:nvPr>
            <p:ph type="title"/>
          </p:nvPr>
        </p:nvSpPr>
        <p:spPr>
          <a:xfrm>
            <a:off x="543575" y="534150"/>
            <a:ext cx="5465100" cy="4075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Font typeface="Helvetica Neue"/>
              <a:buNone/>
              <a:defRPr sz="4800">
                <a:latin typeface="Helvetica Neue"/>
                <a:ea typeface="Helvetica Neue"/>
                <a:cs typeface="Helvetica Neue"/>
                <a:sym typeface="Helvetica Neue"/>
              </a:defRPr>
            </a:lvl2pPr>
            <a:lvl3pPr lvl="2" rtl="0">
              <a:spcBef>
                <a:spcPts val="0"/>
              </a:spcBef>
              <a:spcAft>
                <a:spcPts val="0"/>
              </a:spcAft>
              <a:buSzPts val="4800"/>
              <a:buFont typeface="Helvetica Neue"/>
              <a:buNone/>
              <a:defRPr sz="4800">
                <a:latin typeface="Helvetica Neue"/>
                <a:ea typeface="Helvetica Neue"/>
                <a:cs typeface="Helvetica Neue"/>
                <a:sym typeface="Helvetica Neue"/>
              </a:defRPr>
            </a:lvl3pPr>
            <a:lvl4pPr lvl="3" rtl="0">
              <a:spcBef>
                <a:spcPts val="0"/>
              </a:spcBef>
              <a:spcAft>
                <a:spcPts val="0"/>
              </a:spcAft>
              <a:buSzPts val="4800"/>
              <a:buFont typeface="Helvetica Neue"/>
              <a:buNone/>
              <a:defRPr sz="4800">
                <a:latin typeface="Helvetica Neue"/>
                <a:ea typeface="Helvetica Neue"/>
                <a:cs typeface="Helvetica Neue"/>
                <a:sym typeface="Helvetica Neue"/>
              </a:defRPr>
            </a:lvl4pPr>
            <a:lvl5pPr lvl="4" rtl="0">
              <a:spcBef>
                <a:spcPts val="0"/>
              </a:spcBef>
              <a:spcAft>
                <a:spcPts val="0"/>
              </a:spcAft>
              <a:buSzPts val="4800"/>
              <a:buFont typeface="Helvetica Neue"/>
              <a:buNone/>
              <a:defRPr sz="4800">
                <a:latin typeface="Helvetica Neue"/>
                <a:ea typeface="Helvetica Neue"/>
                <a:cs typeface="Helvetica Neue"/>
                <a:sym typeface="Helvetica Neue"/>
              </a:defRPr>
            </a:lvl5pPr>
            <a:lvl6pPr lvl="5" rtl="0">
              <a:spcBef>
                <a:spcPts val="0"/>
              </a:spcBef>
              <a:spcAft>
                <a:spcPts val="0"/>
              </a:spcAft>
              <a:buSzPts val="4800"/>
              <a:buFont typeface="Helvetica Neue"/>
              <a:buNone/>
              <a:defRPr sz="4800">
                <a:latin typeface="Helvetica Neue"/>
                <a:ea typeface="Helvetica Neue"/>
                <a:cs typeface="Helvetica Neue"/>
                <a:sym typeface="Helvetica Neue"/>
              </a:defRPr>
            </a:lvl6pPr>
            <a:lvl7pPr lvl="6" rtl="0">
              <a:spcBef>
                <a:spcPts val="0"/>
              </a:spcBef>
              <a:spcAft>
                <a:spcPts val="0"/>
              </a:spcAft>
              <a:buSzPts val="4800"/>
              <a:buFont typeface="Helvetica Neue"/>
              <a:buNone/>
              <a:defRPr sz="4800">
                <a:latin typeface="Helvetica Neue"/>
                <a:ea typeface="Helvetica Neue"/>
                <a:cs typeface="Helvetica Neue"/>
                <a:sym typeface="Helvetica Neue"/>
              </a:defRPr>
            </a:lvl7pPr>
            <a:lvl8pPr lvl="7" rtl="0">
              <a:spcBef>
                <a:spcPts val="0"/>
              </a:spcBef>
              <a:spcAft>
                <a:spcPts val="0"/>
              </a:spcAft>
              <a:buSzPts val="4800"/>
              <a:buFont typeface="Helvetica Neue"/>
              <a:buNone/>
              <a:defRPr sz="4800">
                <a:latin typeface="Helvetica Neue"/>
                <a:ea typeface="Helvetica Neue"/>
                <a:cs typeface="Helvetica Neue"/>
                <a:sym typeface="Helvetica Neue"/>
              </a:defRPr>
            </a:lvl8pPr>
            <a:lvl9pPr lvl="8" rtl="0">
              <a:spcBef>
                <a:spcPts val="0"/>
              </a:spcBef>
              <a:spcAft>
                <a:spcPts val="0"/>
              </a:spcAft>
              <a:buSzPts val="4800"/>
              <a:buFont typeface="Helvetica Neue"/>
              <a:buNone/>
              <a:defRPr sz="4800">
                <a:latin typeface="Helvetica Neue"/>
                <a:ea typeface="Helvetica Neue"/>
                <a:cs typeface="Helvetica Neue"/>
                <a:sym typeface="Helvetica Neue"/>
              </a:defRPr>
            </a:lvl9pPr>
          </a:lstStyle>
          <a:p>
            <a:endParaRPr/>
          </a:p>
        </p:txBody>
      </p:sp>
      <p:sp>
        <p:nvSpPr>
          <p:cNvPr id="130" name="Google Shape;13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1" name="Google Shape;131;p31"/>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text"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456225" y="1366100"/>
            <a:ext cx="81318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our-mission">
  <p:cSld name="About Crossref - mission slide">
    <p:spTree>
      <p:nvGrpSpPr>
        <p:cNvPr id="1" name="Shape 132"/>
        <p:cNvGrpSpPr/>
        <p:nvPr/>
      </p:nvGrpSpPr>
      <p:grpSpPr>
        <a:xfrm>
          <a:off x="0" y="0"/>
          <a:ext cx="0" cy="0"/>
          <a:chOff x="0" y="0"/>
          <a:chExt cx="0" cy="0"/>
        </a:xfrm>
      </p:grpSpPr>
      <p:pic>
        <p:nvPicPr>
          <p:cNvPr id="133" name="Google Shape;133;p32"/>
          <p:cNvPicPr preferRelativeResize="0"/>
          <p:nvPr/>
        </p:nvPicPr>
        <p:blipFill>
          <a:blip r:embed="rId2">
            <a:alphaModFix/>
          </a:blip>
          <a:stretch>
            <a:fillRect/>
          </a:stretch>
        </p:blipFill>
        <p:spPr>
          <a:xfrm>
            <a:off x="0" y="0"/>
            <a:ext cx="9144000" cy="1785931"/>
          </a:xfrm>
          <a:prstGeom prst="rect">
            <a:avLst/>
          </a:prstGeom>
          <a:noFill/>
          <a:ln>
            <a:noFill/>
          </a:ln>
        </p:spPr>
      </p:pic>
      <p:sp>
        <p:nvSpPr>
          <p:cNvPr id="134" name="Google Shape;134;p32"/>
          <p:cNvSpPr txBox="1"/>
          <p:nvPr/>
        </p:nvSpPr>
        <p:spPr>
          <a:xfrm>
            <a:off x="904350" y="1998325"/>
            <a:ext cx="7335300" cy="2760900"/>
          </a:xfrm>
          <a:prstGeom prst="rect">
            <a:avLst/>
          </a:prstGeom>
          <a:noFill/>
          <a:ln>
            <a:noFill/>
          </a:ln>
        </p:spPr>
        <p:txBody>
          <a:bodyPr spcFirstLastPara="1" wrap="square" lIns="180000" tIns="180000" rIns="180000" bIns="180000" anchor="ctr" anchorCtr="0">
            <a:noAutofit/>
          </a:bodyPr>
          <a:lstStyle/>
          <a:p>
            <a:pPr marL="0" marR="0" lvl="0" indent="0" algn="l" rtl="0">
              <a:lnSpc>
                <a:spcPct val="80000"/>
              </a:lnSpc>
              <a:spcBef>
                <a:spcPts val="0"/>
              </a:spcBef>
              <a:spcAft>
                <a:spcPts val="0"/>
              </a:spcAft>
              <a:buClr>
                <a:schemeClr val="accent5"/>
              </a:buClr>
              <a:buSzPts val="2400"/>
              <a:buFont typeface="Helvetica Neue"/>
              <a:buNone/>
            </a:pPr>
            <a:r>
              <a:rPr lang="en" sz="2600" i="0" u="none" strike="noStrike" cap="none">
                <a:solidFill>
                  <a:srgbClr val="4F5858"/>
                </a:solidFill>
                <a:latin typeface="Inter SemiBold"/>
                <a:ea typeface="Inter SemiBold"/>
                <a:cs typeface="Inter SemiBold"/>
                <a:sym typeface="Inter SemiBold"/>
              </a:rPr>
              <a:t>Crossref makes research outputs easy </a:t>
            </a:r>
            <a:endParaRPr sz="2600" i="0" u="none" strike="noStrike" cap="none">
              <a:solidFill>
                <a:srgbClr val="4F5858"/>
              </a:solidFill>
              <a:latin typeface="Inter SemiBold"/>
              <a:ea typeface="Inter SemiBold"/>
              <a:cs typeface="Inter SemiBold"/>
              <a:sym typeface="Inter SemiBold"/>
            </a:endParaRPr>
          </a:p>
          <a:p>
            <a:pPr marL="0" marR="0" lvl="0" indent="0" algn="l" rtl="0">
              <a:lnSpc>
                <a:spcPct val="80000"/>
              </a:lnSpc>
              <a:spcBef>
                <a:spcPts val="0"/>
              </a:spcBef>
              <a:spcAft>
                <a:spcPts val="0"/>
              </a:spcAft>
              <a:buClr>
                <a:schemeClr val="accent5"/>
              </a:buClr>
              <a:buSzPts val="2400"/>
              <a:buFont typeface="Helvetica Neue"/>
              <a:buNone/>
            </a:pPr>
            <a:r>
              <a:rPr lang="en" sz="2600" i="0" u="none" strike="noStrike" cap="none">
                <a:solidFill>
                  <a:srgbClr val="4F5858"/>
                </a:solidFill>
                <a:latin typeface="Inter SemiBold"/>
                <a:ea typeface="Inter SemiBold"/>
                <a:cs typeface="Inter SemiBold"/>
                <a:sym typeface="Inter SemiBold"/>
              </a:rPr>
              <a:t>to find, cite, link, assess, and reuse.</a:t>
            </a:r>
            <a:br>
              <a:rPr lang="en" sz="2600" i="0" u="none" strike="noStrike" cap="none">
                <a:solidFill>
                  <a:srgbClr val="4F5858"/>
                </a:solidFill>
                <a:latin typeface="Inter SemiBold"/>
                <a:ea typeface="Inter SemiBold"/>
                <a:cs typeface="Inter SemiBold"/>
                <a:sym typeface="Inter SemiBold"/>
              </a:rPr>
            </a:br>
            <a:r>
              <a:rPr lang="en" sz="2600" i="0" u="none" strike="noStrike" cap="none">
                <a:solidFill>
                  <a:srgbClr val="4F5858"/>
                </a:solidFill>
                <a:latin typeface="Inter SemiBold"/>
                <a:ea typeface="Inter SemiBold"/>
                <a:cs typeface="Inter SemiBold"/>
                <a:sym typeface="Inter SemiBold"/>
              </a:rPr>
              <a:t/>
            </a:r>
            <a:br>
              <a:rPr lang="en" sz="2600" i="0" u="none" strike="noStrike" cap="none">
                <a:solidFill>
                  <a:srgbClr val="4F5858"/>
                </a:solidFill>
                <a:latin typeface="Inter SemiBold"/>
                <a:ea typeface="Inter SemiBold"/>
                <a:cs typeface="Inter SemiBold"/>
                <a:sym typeface="Inter SemiBold"/>
              </a:rPr>
            </a:br>
            <a:r>
              <a:rPr lang="en" sz="2600" i="0" u="none" strike="noStrike" cap="none">
                <a:solidFill>
                  <a:srgbClr val="4F5858"/>
                </a:solidFill>
                <a:latin typeface="Inter SemiBold"/>
                <a:ea typeface="Inter SemiBold"/>
                <a:cs typeface="Inter SemiBold"/>
                <a:sym typeface="Inter SemiBold"/>
              </a:rPr>
              <a:t>We’re a not-for-profit membership organization that exists to make scholarly communications better. </a:t>
            </a:r>
            <a:endParaRPr sz="2600">
              <a:solidFill>
                <a:srgbClr val="4F5858"/>
              </a:solidFill>
              <a:latin typeface="Inter SemiBold"/>
              <a:ea typeface="Inter SemiBold"/>
              <a:cs typeface="Inter SemiBold"/>
              <a:sym typeface="Inter SemiBold"/>
            </a:endParaRPr>
          </a:p>
        </p:txBody>
      </p:sp>
      <p:pic>
        <p:nvPicPr>
          <p:cNvPr id="135" name="Google Shape;135;p32"/>
          <p:cNvPicPr preferRelativeResize="0"/>
          <p:nvPr/>
        </p:nvPicPr>
        <p:blipFill>
          <a:blip r:embed="rId3">
            <a:alphaModFix/>
          </a:blip>
          <a:stretch>
            <a:fillRect/>
          </a:stretch>
        </p:blipFill>
        <p:spPr>
          <a:xfrm>
            <a:off x="-46950" y="5056825"/>
            <a:ext cx="9237920" cy="138425"/>
          </a:xfrm>
          <a:prstGeom prst="rect">
            <a:avLst/>
          </a:prstGeom>
          <a:noFill/>
          <a:ln>
            <a:noFill/>
          </a:ln>
        </p:spPr>
      </p:pic>
      <p:sp>
        <p:nvSpPr>
          <p:cNvPr id="136" name="Google Shape;136;p32"/>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a:solidFill>
                  <a:schemeClr val="lt1"/>
                </a:solidFill>
                <a:latin typeface="Inter SemiBold"/>
                <a:ea typeface="Inter SemiBold"/>
                <a:cs typeface="Inter SemiBold"/>
                <a:sym typeface="Inter SemiBold"/>
              </a:rPr>
              <a:t>Our mission</a:t>
            </a:r>
            <a:endParaRPr sz="3800">
              <a:solidFill>
                <a:schemeClr val="lt1"/>
              </a:solidFill>
              <a:latin typeface="Inter SemiBold"/>
              <a:ea typeface="Inter SemiBold"/>
              <a:cs typeface="Inter SemiBold"/>
              <a:sym typeface="Inter SemiBo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rategic-goals-2025">
  <p:cSld name="BLANK_4_1_1_1">
    <p:bg>
      <p:bgPr>
        <a:noFill/>
        <a:effectLst/>
      </p:bgPr>
    </p:bg>
    <p:spTree>
      <p:nvGrpSpPr>
        <p:cNvPr id="1" name="Shape 137"/>
        <p:cNvGrpSpPr/>
        <p:nvPr/>
      </p:nvGrpSpPr>
      <p:grpSpPr>
        <a:xfrm>
          <a:off x="0" y="0"/>
          <a:ext cx="0" cy="0"/>
          <a:chOff x="0" y="0"/>
          <a:chExt cx="0" cy="0"/>
        </a:xfrm>
      </p:grpSpPr>
      <p:pic>
        <p:nvPicPr>
          <p:cNvPr id="138" name="Google Shape;138;p33"/>
          <p:cNvPicPr preferRelativeResize="0"/>
          <p:nvPr/>
        </p:nvPicPr>
        <p:blipFill>
          <a:blip r:embed="rId2">
            <a:alphaModFix/>
          </a:blip>
          <a:stretch>
            <a:fillRect/>
          </a:stretch>
        </p:blipFill>
        <p:spPr>
          <a:xfrm>
            <a:off x="0" y="0"/>
            <a:ext cx="9144000" cy="1785931"/>
          </a:xfrm>
          <a:prstGeom prst="rect">
            <a:avLst/>
          </a:prstGeom>
          <a:noFill/>
          <a:ln>
            <a:noFill/>
          </a:ln>
        </p:spPr>
      </p:pic>
      <p:pic>
        <p:nvPicPr>
          <p:cNvPr id="139" name="Google Shape;139;p33"/>
          <p:cNvPicPr preferRelativeResize="0"/>
          <p:nvPr/>
        </p:nvPicPr>
        <p:blipFill>
          <a:blip r:embed="rId3">
            <a:alphaModFix/>
          </a:blip>
          <a:stretch>
            <a:fillRect/>
          </a:stretch>
        </p:blipFill>
        <p:spPr>
          <a:xfrm>
            <a:off x="4332675" y="2172930"/>
            <a:ext cx="5040000" cy="671208"/>
          </a:xfrm>
          <a:prstGeom prst="rect">
            <a:avLst/>
          </a:prstGeom>
          <a:noFill/>
          <a:ln>
            <a:noFill/>
          </a:ln>
        </p:spPr>
      </p:pic>
      <p:pic>
        <p:nvPicPr>
          <p:cNvPr id="140" name="Google Shape;140;p33"/>
          <p:cNvPicPr preferRelativeResize="0"/>
          <p:nvPr/>
        </p:nvPicPr>
        <p:blipFill>
          <a:blip r:embed="rId4">
            <a:alphaModFix/>
          </a:blip>
          <a:stretch>
            <a:fillRect/>
          </a:stretch>
        </p:blipFill>
        <p:spPr>
          <a:xfrm>
            <a:off x="4332675" y="3747401"/>
            <a:ext cx="5040000" cy="671208"/>
          </a:xfrm>
          <a:prstGeom prst="rect">
            <a:avLst/>
          </a:prstGeom>
          <a:noFill/>
          <a:ln>
            <a:noFill/>
          </a:ln>
        </p:spPr>
      </p:pic>
      <p:pic>
        <p:nvPicPr>
          <p:cNvPr id="141" name="Google Shape;141;p33"/>
          <p:cNvPicPr preferRelativeResize="0"/>
          <p:nvPr/>
        </p:nvPicPr>
        <p:blipFill>
          <a:blip r:embed="rId5">
            <a:alphaModFix/>
          </a:blip>
          <a:stretch>
            <a:fillRect/>
          </a:stretch>
        </p:blipFill>
        <p:spPr>
          <a:xfrm>
            <a:off x="203575" y="3745037"/>
            <a:ext cx="5040000" cy="675927"/>
          </a:xfrm>
          <a:prstGeom prst="rect">
            <a:avLst/>
          </a:prstGeom>
          <a:noFill/>
          <a:ln>
            <a:noFill/>
          </a:ln>
        </p:spPr>
      </p:pic>
      <p:pic>
        <p:nvPicPr>
          <p:cNvPr id="142" name="Google Shape;142;p33"/>
          <p:cNvPicPr preferRelativeResize="0"/>
          <p:nvPr/>
        </p:nvPicPr>
        <p:blipFill>
          <a:blip r:embed="rId6">
            <a:alphaModFix/>
          </a:blip>
          <a:stretch>
            <a:fillRect/>
          </a:stretch>
        </p:blipFill>
        <p:spPr>
          <a:xfrm>
            <a:off x="203575" y="2960237"/>
            <a:ext cx="5040000" cy="675927"/>
          </a:xfrm>
          <a:prstGeom prst="rect">
            <a:avLst/>
          </a:prstGeom>
          <a:noFill/>
          <a:ln>
            <a:noFill/>
          </a:ln>
        </p:spPr>
      </p:pic>
      <p:pic>
        <p:nvPicPr>
          <p:cNvPr id="143" name="Google Shape;143;p33"/>
          <p:cNvPicPr preferRelativeResize="0"/>
          <p:nvPr/>
        </p:nvPicPr>
        <p:blipFill>
          <a:blip r:embed="rId7">
            <a:alphaModFix/>
          </a:blip>
          <a:stretch>
            <a:fillRect/>
          </a:stretch>
        </p:blipFill>
        <p:spPr>
          <a:xfrm>
            <a:off x="4332675" y="2962598"/>
            <a:ext cx="5040000" cy="671208"/>
          </a:xfrm>
          <a:prstGeom prst="rect">
            <a:avLst/>
          </a:prstGeom>
          <a:noFill/>
          <a:ln>
            <a:noFill/>
          </a:ln>
        </p:spPr>
      </p:pic>
      <p:pic>
        <p:nvPicPr>
          <p:cNvPr id="144" name="Google Shape;144;p33"/>
          <p:cNvPicPr preferRelativeResize="0"/>
          <p:nvPr/>
        </p:nvPicPr>
        <p:blipFill>
          <a:blip r:embed="rId8">
            <a:alphaModFix/>
          </a:blip>
          <a:stretch>
            <a:fillRect/>
          </a:stretch>
        </p:blipFill>
        <p:spPr>
          <a:xfrm>
            <a:off x="204275" y="2168237"/>
            <a:ext cx="5040000" cy="675927"/>
          </a:xfrm>
          <a:prstGeom prst="rect">
            <a:avLst/>
          </a:prstGeom>
          <a:noFill/>
          <a:ln>
            <a:noFill/>
          </a:ln>
        </p:spPr>
      </p:pic>
      <p:sp>
        <p:nvSpPr>
          <p:cNvPr id="145" name="Google Shape;145;p33"/>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Strategic goals 2025</a:t>
            </a:r>
            <a:endParaRPr sz="3800" b="1">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number">
  <p:cSld name="BIG_NUMBER">
    <p:spTree>
      <p:nvGrpSpPr>
        <p:cNvPr id="1" name="Shape 146"/>
        <p:cNvGrpSpPr/>
        <p:nvPr/>
      </p:nvGrpSpPr>
      <p:grpSpPr>
        <a:xfrm>
          <a:off x="0" y="0"/>
          <a:ext cx="0" cy="0"/>
          <a:chOff x="0" y="0"/>
          <a:chExt cx="0" cy="0"/>
        </a:xfrm>
      </p:grpSpPr>
      <p:sp>
        <p:nvSpPr>
          <p:cNvPr id="147" name="Google Shape;147;p3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EB1C8"/>
              </a:buClr>
              <a:buSzPts val="12000"/>
              <a:buNone/>
              <a:defRPr sz="12000">
                <a:solidFill>
                  <a:srgbClr val="3EB1C8"/>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8" name="Google Shape;14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34"/>
          <p:cNvSpPr txBox="1"/>
          <p:nvPr/>
        </p:nvSpPr>
        <p:spPr>
          <a:xfrm>
            <a:off x="1950000" y="2820300"/>
            <a:ext cx="52440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b="1">
                <a:solidFill>
                  <a:srgbClr val="4F5858"/>
                </a:solidFill>
                <a:latin typeface="Helvetica Neue"/>
                <a:ea typeface="Helvetica Neue"/>
                <a:cs typeface="Helvetica Neue"/>
                <a:sym typeface="Helvetica Neue"/>
              </a:rPr>
              <a:t>A lot of things</a:t>
            </a:r>
            <a:endParaRPr sz="5600" b="1">
              <a:solidFill>
                <a:srgbClr val="4F5858"/>
              </a:solidFill>
              <a:latin typeface="Helvetica Neue"/>
              <a:ea typeface="Helvetica Neue"/>
              <a:cs typeface="Helvetica Neue"/>
              <a:sym typeface="Helvetica Neue"/>
            </a:endParaRPr>
          </a:p>
        </p:txBody>
      </p:sp>
      <p:pic>
        <p:nvPicPr>
          <p:cNvPr id="150" name="Google Shape;150;p34"/>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white-with-border">
  <p:cSld name="BLANK_1">
    <p:spTree>
      <p:nvGrpSpPr>
        <p:cNvPr id="1" name="Shape 151"/>
        <p:cNvGrpSpPr/>
        <p:nvPr/>
      </p:nvGrpSpPr>
      <p:grpSpPr>
        <a:xfrm>
          <a:off x="0" y="0"/>
          <a:ext cx="0" cy="0"/>
          <a:chOff x="0" y="0"/>
          <a:chExt cx="0" cy="0"/>
        </a:xfrm>
      </p:grpSpPr>
      <p:pic>
        <p:nvPicPr>
          <p:cNvPr id="152" name="Google Shape;152;p35"/>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grey-with-border">
  <p:cSld name="MAIN_POINT_1">
    <p:bg>
      <p:bgPr>
        <a:solidFill>
          <a:srgbClr val="4F5858"/>
        </a:solidFill>
        <a:effectLst/>
      </p:bgPr>
    </p:bg>
    <p:spTree>
      <p:nvGrpSpPr>
        <p:cNvPr id="1" name="Shape 153"/>
        <p:cNvGrpSpPr/>
        <p:nvPr/>
      </p:nvGrpSpPr>
      <p:grpSpPr>
        <a:xfrm>
          <a:off x="0" y="0"/>
          <a:ext cx="0" cy="0"/>
          <a:chOff x="0" y="0"/>
          <a:chExt cx="0" cy="0"/>
        </a:xfrm>
      </p:grpSpPr>
      <p:sp>
        <p:nvSpPr>
          <p:cNvPr id="154" name="Google Shape;15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5" name="Google Shape;155;p36"/>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blank-white">
  <p:cSld name="BLANK_1_1">
    <p:spTree>
      <p:nvGrpSpPr>
        <p:cNvPr id="1" name="Shape 156"/>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blank-grey">
  <p:cSld name="BLANK_3">
    <p:bg>
      <p:bgPr>
        <a:solidFill>
          <a:srgbClr val="4F5858"/>
        </a:solidFill>
        <a:effectLst/>
      </p:bgPr>
    </p:bg>
    <p:spTree>
      <p:nvGrpSpPr>
        <p:cNvPr id="1" name="Shape 157"/>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etadata-users-uses">
  <p:cSld name="BLANK_4">
    <p:bg>
      <p:bgPr>
        <a:noFill/>
        <a:effectLst/>
      </p:bgPr>
    </p:bg>
    <p:spTree>
      <p:nvGrpSpPr>
        <p:cNvPr id="1" name="Shape 158"/>
        <p:cNvGrpSpPr/>
        <p:nvPr/>
      </p:nvGrpSpPr>
      <p:grpSpPr>
        <a:xfrm>
          <a:off x="0" y="0"/>
          <a:ext cx="0" cy="0"/>
          <a:chOff x="0" y="0"/>
          <a:chExt cx="0" cy="0"/>
        </a:xfrm>
      </p:grpSpPr>
      <p:pic>
        <p:nvPicPr>
          <p:cNvPr id="159" name="Google Shape;159;p39"/>
          <p:cNvPicPr preferRelativeResize="0"/>
          <p:nvPr/>
        </p:nvPicPr>
        <p:blipFill>
          <a:blip r:embed="rId2">
            <a:alphaModFix/>
          </a:blip>
          <a:stretch>
            <a:fillRect/>
          </a:stretch>
        </p:blipFill>
        <p:spPr>
          <a:xfrm>
            <a:off x="197138" y="152400"/>
            <a:ext cx="8602133" cy="48387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reference-linking-diagram">
  <p:cSld name="BLANK_4_1">
    <p:bg>
      <p:bgPr>
        <a:noFill/>
        <a:effectLst/>
      </p:bgPr>
    </p:bg>
    <p:spTree>
      <p:nvGrpSpPr>
        <p:cNvPr id="1" name="Shape 160"/>
        <p:cNvGrpSpPr/>
        <p:nvPr/>
      </p:nvGrpSpPr>
      <p:grpSpPr>
        <a:xfrm>
          <a:off x="0" y="0"/>
          <a:ext cx="0" cy="0"/>
          <a:chOff x="0" y="0"/>
          <a:chExt cx="0" cy="0"/>
        </a:xfrm>
      </p:grpSpPr>
      <p:pic>
        <p:nvPicPr>
          <p:cNvPr id="161" name="Google Shape;161;p40"/>
          <p:cNvPicPr preferRelativeResize="0"/>
          <p:nvPr/>
        </p:nvPicPr>
        <p:blipFill>
          <a:blip r:embed="rId2">
            <a:alphaModFix/>
          </a:blip>
          <a:stretch>
            <a:fillRect/>
          </a:stretch>
        </p:blipFill>
        <p:spPr>
          <a:xfrm>
            <a:off x="483150" y="687825"/>
            <a:ext cx="7921200" cy="4455675"/>
          </a:xfrm>
          <a:prstGeom prst="rect">
            <a:avLst/>
          </a:prstGeom>
          <a:noFill/>
          <a:ln>
            <a:noFill/>
          </a:ln>
        </p:spPr>
      </p:pic>
      <p:sp>
        <p:nvSpPr>
          <p:cNvPr id="162" name="Google Shape;162;p40"/>
          <p:cNvSpPr txBox="1">
            <a:spLocks noGrp="1"/>
          </p:cNvSpPr>
          <p:nvPr>
            <p:ph type="title"/>
          </p:nvPr>
        </p:nvSpPr>
        <p:spPr>
          <a:xfrm>
            <a:off x="504000" y="468000"/>
            <a:ext cx="4007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funder-workflow-diagram">
  <p:cSld name="BLANK_4_1_1">
    <p:bg>
      <p:bgPr>
        <a:noFill/>
        <a:effectLst/>
      </p:bgPr>
    </p:bg>
    <p:spTree>
      <p:nvGrpSpPr>
        <p:cNvPr id="1" name="Shape 163"/>
        <p:cNvGrpSpPr/>
        <p:nvPr/>
      </p:nvGrpSpPr>
      <p:grpSpPr>
        <a:xfrm>
          <a:off x="0" y="0"/>
          <a:ext cx="0" cy="0"/>
          <a:chOff x="0" y="0"/>
          <a:chExt cx="0" cy="0"/>
        </a:xfrm>
      </p:grpSpPr>
      <p:pic>
        <p:nvPicPr>
          <p:cNvPr id="164" name="Google Shape;164;p41"/>
          <p:cNvPicPr preferRelativeResize="0"/>
          <p:nvPr/>
        </p:nvPicPr>
        <p:blipFill>
          <a:blip r:embed="rId2">
            <a:alphaModFix/>
          </a:blip>
          <a:stretch>
            <a:fillRect/>
          </a:stretch>
        </p:blipFill>
        <p:spPr>
          <a:xfrm>
            <a:off x="454000" y="434550"/>
            <a:ext cx="8236001" cy="4632750"/>
          </a:xfrm>
          <a:prstGeom prst="rect">
            <a:avLst/>
          </a:prstGeom>
          <a:noFill/>
          <a:ln>
            <a:noFill/>
          </a:ln>
        </p:spPr>
      </p:pic>
      <p:sp>
        <p:nvSpPr>
          <p:cNvPr id="165" name="Google Shape;165;p41"/>
          <p:cNvSpPr txBox="1">
            <a:spLocks noGrp="1"/>
          </p:cNvSpPr>
          <p:nvPr>
            <p:ph type="title"/>
          </p:nvPr>
        </p:nvSpPr>
        <p:spPr>
          <a:xfrm>
            <a:off x="504000" y="468000"/>
            <a:ext cx="40071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umn-text"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46950" y="5056825"/>
            <a:ext cx="9237920" cy="138425"/>
          </a:xfrm>
          <a:prstGeom prst="rect">
            <a:avLst/>
          </a:prstGeom>
          <a:noFill/>
          <a:ln>
            <a:noFill/>
          </a:ln>
        </p:spPr>
      </p:pic>
      <p:sp>
        <p:nvSpPr>
          <p:cNvPr id="29" name="Google Shape;29;p5"/>
          <p:cNvSpPr txBox="1">
            <a:spLocks noGrp="1"/>
          </p:cNvSpPr>
          <p:nvPr>
            <p:ph type="body" idx="1"/>
          </p:nvPr>
        </p:nvSpPr>
        <p:spPr>
          <a:xfrm>
            <a:off x="456225" y="1366100"/>
            <a:ext cx="38652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0" name="Google Shape;30;p5"/>
          <p:cNvSpPr txBox="1">
            <a:spLocks noGrp="1"/>
          </p:cNvSpPr>
          <p:nvPr>
            <p:ph type="body" idx="2"/>
          </p:nvPr>
        </p:nvSpPr>
        <p:spPr>
          <a:xfrm>
            <a:off x="4607250" y="1366088"/>
            <a:ext cx="3865200" cy="3082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ror-crossref-diagram">
  <p:cSld name="BLANK_4_1_1_2">
    <p:bg>
      <p:bgPr>
        <a:noFill/>
        <a:effectLst/>
      </p:bgPr>
    </p:bg>
    <p:spTree>
      <p:nvGrpSpPr>
        <p:cNvPr id="1" name="Shape 166"/>
        <p:cNvGrpSpPr/>
        <p:nvPr/>
      </p:nvGrpSpPr>
      <p:grpSpPr>
        <a:xfrm>
          <a:off x="0" y="0"/>
          <a:ext cx="0" cy="0"/>
          <a:chOff x="0" y="0"/>
          <a:chExt cx="0" cy="0"/>
        </a:xfrm>
      </p:grpSpPr>
      <p:pic>
        <p:nvPicPr>
          <p:cNvPr id="167" name="Google Shape;167;p42"/>
          <p:cNvPicPr preferRelativeResize="0"/>
          <p:nvPr/>
        </p:nvPicPr>
        <p:blipFill>
          <a:blip r:embed="rId2">
            <a:alphaModFix/>
          </a:blip>
          <a:stretch>
            <a:fillRect/>
          </a:stretch>
        </p:blipFill>
        <p:spPr>
          <a:xfrm>
            <a:off x="353938" y="199088"/>
            <a:ext cx="8436125" cy="4745326"/>
          </a:xfrm>
          <a:prstGeom prst="rect">
            <a:avLst/>
          </a:prstGeom>
          <a:noFill/>
          <a:ln>
            <a:noFill/>
          </a:ln>
        </p:spPr>
      </p:pic>
      <p:pic>
        <p:nvPicPr>
          <p:cNvPr id="168" name="Google Shape;168;p42"/>
          <p:cNvPicPr preferRelativeResize="0"/>
          <p:nvPr/>
        </p:nvPicPr>
        <p:blipFill>
          <a:blip r:embed="rId3">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zebra-unicorn-metadata">
  <p:cSld name="BLANK_4_1_1_3">
    <p:bg>
      <p:bgPr>
        <a:noFill/>
        <a:effectLst/>
      </p:bgPr>
    </p:bg>
    <p:spTree>
      <p:nvGrpSpPr>
        <p:cNvPr id="1" name="Shape 169"/>
        <p:cNvGrpSpPr/>
        <p:nvPr/>
      </p:nvGrpSpPr>
      <p:grpSpPr>
        <a:xfrm>
          <a:off x="0" y="0"/>
          <a:ext cx="0" cy="0"/>
          <a:chOff x="0" y="0"/>
          <a:chExt cx="0" cy="0"/>
        </a:xfrm>
      </p:grpSpPr>
      <p:pic>
        <p:nvPicPr>
          <p:cNvPr id="170" name="Google Shape;170;p43"/>
          <p:cNvPicPr preferRelativeResize="0"/>
          <p:nvPr/>
        </p:nvPicPr>
        <p:blipFill>
          <a:blip r:embed="rId2">
            <a:alphaModFix/>
          </a:blip>
          <a:stretch>
            <a:fillRect/>
          </a:stretch>
        </p:blipFill>
        <p:spPr>
          <a:xfrm>
            <a:off x="312713" y="175900"/>
            <a:ext cx="8518574" cy="479169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age-header-template">
  <p:cSld name="BLANK_4_1_1_1_1_1_1">
    <p:bg>
      <p:bgPr>
        <a:noFill/>
        <a:effectLst/>
      </p:bgPr>
    </p:bg>
    <p:spTree>
      <p:nvGrpSpPr>
        <p:cNvPr id="1" name="Shape 171"/>
        <p:cNvGrpSpPr/>
        <p:nvPr/>
      </p:nvGrpSpPr>
      <p:grpSpPr>
        <a:xfrm>
          <a:off x="0" y="0"/>
          <a:ext cx="0" cy="0"/>
          <a:chOff x="0" y="0"/>
          <a:chExt cx="0" cy="0"/>
        </a:xfrm>
      </p:grpSpPr>
      <p:pic>
        <p:nvPicPr>
          <p:cNvPr id="172" name="Google Shape;172;p44"/>
          <p:cNvPicPr preferRelativeResize="0"/>
          <p:nvPr/>
        </p:nvPicPr>
        <p:blipFill>
          <a:blip r:embed="rId2">
            <a:alphaModFix/>
          </a:blip>
          <a:stretch>
            <a:fillRect/>
          </a:stretch>
        </p:blipFill>
        <p:spPr>
          <a:xfrm>
            <a:off x="0" y="0"/>
            <a:ext cx="9144000" cy="1785931"/>
          </a:xfrm>
          <a:prstGeom prst="rect">
            <a:avLst/>
          </a:prstGeom>
          <a:noFill/>
          <a:ln>
            <a:noFill/>
          </a:ln>
        </p:spPr>
      </p:pic>
      <p:sp>
        <p:nvSpPr>
          <p:cNvPr id="173" name="Google Shape;173;p44"/>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74" name="Google Shape;174;p44"/>
          <p:cNvSpPr txBox="1">
            <a:spLocks noGrp="1"/>
          </p:cNvSpPr>
          <p:nvPr>
            <p:ph type="title"/>
          </p:nvPr>
        </p:nvSpPr>
        <p:spPr>
          <a:xfrm>
            <a:off x="504000" y="935200"/>
            <a:ext cx="70743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lt1"/>
              </a:buClr>
              <a:buSzPts val="3800"/>
              <a:buNone/>
              <a:defRPr>
                <a:solidFill>
                  <a:schemeClr val="lt1"/>
                </a:solidFill>
              </a:defRPr>
            </a:lvl1pPr>
            <a:lvl2pPr lvl="1" rtl="0">
              <a:lnSpc>
                <a:spcPct val="80000"/>
              </a:lnSpc>
              <a:spcBef>
                <a:spcPts val="0"/>
              </a:spcBef>
              <a:spcAft>
                <a:spcPts val="0"/>
              </a:spcAft>
              <a:buClr>
                <a:schemeClr val="lt1"/>
              </a:buClr>
              <a:buSzPts val="2800"/>
              <a:buNone/>
              <a:defRPr>
                <a:solidFill>
                  <a:schemeClr val="lt1"/>
                </a:solidFill>
              </a:defRPr>
            </a:lvl2pPr>
            <a:lvl3pPr lvl="2" rtl="0">
              <a:lnSpc>
                <a:spcPct val="80000"/>
              </a:lnSpc>
              <a:spcBef>
                <a:spcPts val="0"/>
              </a:spcBef>
              <a:spcAft>
                <a:spcPts val="0"/>
              </a:spcAft>
              <a:buClr>
                <a:schemeClr val="lt1"/>
              </a:buClr>
              <a:buSzPts val="2800"/>
              <a:buNone/>
              <a:defRPr>
                <a:solidFill>
                  <a:schemeClr val="lt1"/>
                </a:solidFill>
              </a:defRPr>
            </a:lvl3pPr>
            <a:lvl4pPr lvl="3" rtl="0">
              <a:lnSpc>
                <a:spcPct val="80000"/>
              </a:lnSpc>
              <a:spcBef>
                <a:spcPts val="0"/>
              </a:spcBef>
              <a:spcAft>
                <a:spcPts val="0"/>
              </a:spcAft>
              <a:buClr>
                <a:schemeClr val="lt1"/>
              </a:buClr>
              <a:buSzPts val="2800"/>
              <a:buNone/>
              <a:defRPr>
                <a:solidFill>
                  <a:schemeClr val="lt1"/>
                </a:solidFill>
              </a:defRPr>
            </a:lvl4pPr>
            <a:lvl5pPr lvl="4" rtl="0">
              <a:lnSpc>
                <a:spcPct val="80000"/>
              </a:lnSpc>
              <a:spcBef>
                <a:spcPts val="0"/>
              </a:spcBef>
              <a:spcAft>
                <a:spcPts val="0"/>
              </a:spcAft>
              <a:buClr>
                <a:schemeClr val="lt1"/>
              </a:buClr>
              <a:buSzPts val="2800"/>
              <a:buNone/>
              <a:defRPr>
                <a:solidFill>
                  <a:schemeClr val="lt1"/>
                </a:solidFill>
              </a:defRPr>
            </a:lvl5pPr>
            <a:lvl6pPr lvl="5" rtl="0">
              <a:lnSpc>
                <a:spcPct val="80000"/>
              </a:lnSpc>
              <a:spcBef>
                <a:spcPts val="0"/>
              </a:spcBef>
              <a:spcAft>
                <a:spcPts val="0"/>
              </a:spcAft>
              <a:buClr>
                <a:schemeClr val="lt1"/>
              </a:buClr>
              <a:buSzPts val="2800"/>
              <a:buNone/>
              <a:defRPr>
                <a:solidFill>
                  <a:schemeClr val="lt1"/>
                </a:solidFill>
              </a:defRPr>
            </a:lvl6pPr>
            <a:lvl7pPr lvl="6" rtl="0">
              <a:lnSpc>
                <a:spcPct val="80000"/>
              </a:lnSpc>
              <a:spcBef>
                <a:spcPts val="0"/>
              </a:spcBef>
              <a:spcAft>
                <a:spcPts val="0"/>
              </a:spcAft>
              <a:buClr>
                <a:schemeClr val="lt1"/>
              </a:buClr>
              <a:buSzPts val="2800"/>
              <a:buNone/>
              <a:defRPr>
                <a:solidFill>
                  <a:schemeClr val="lt1"/>
                </a:solidFill>
              </a:defRPr>
            </a:lvl7pPr>
            <a:lvl8pPr lvl="7" rtl="0">
              <a:lnSpc>
                <a:spcPct val="80000"/>
              </a:lnSpc>
              <a:spcBef>
                <a:spcPts val="0"/>
              </a:spcBef>
              <a:spcAft>
                <a:spcPts val="0"/>
              </a:spcAft>
              <a:buClr>
                <a:schemeClr val="lt1"/>
              </a:buClr>
              <a:buSzPts val="2800"/>
              <a:buNone/>
              <a:defRPr>
                <a:solidFill>
                  <a:schemeClr val="lt1"/>
                </a:solidFill>
              </a:defRPr>
            </a:lvl8pPr>
            <a:lvl9pPr lvl="8" rtl="0">
              <a:lnSpc>
                <a:spcPct val="80000"/>
              </a:lnSpc>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and-next-steps-or-links">
  <p:cSld name="BLANK_4_1_1_1_1_1">
    <p:bg>
      <p:bgPr>
        <a:noFill/>
        <a:effectLst/>
      </p:bgPr>
    </p:bg>
    <p:spTree>
      <p:nvGrpSpPr>
        <p:cNvPr id="1" name="Shape 175"/>
        <p:cNvGrpSpPr/>
        <p:nvPr/>
      </p:nvGrpSpPr>
      <p:grpSpPr>
        <a:xfrm>
          <a:off x="0" y="0"/>
          <a:ext cx="0" cy="0"/>
          <a:chOff x="0" y="0"/>
          <a:chExt cx="0" cy="0"/>
        </a:xfrm>
      </p:grpSpPr>
      <p:pic>
        <p:nvPicPr>
          <p:cNvPr id="176" name="Google Shape;176;p45"/>
          <p:cNvPicPr preferRelativeResize="0"/>
          <p:nvPr/>
        </p:nvPicPr>
        <p:blipFill>
          <a:blip r:embed="rId2">
            <a:alphaModFix/>
          </a:blip>
          <a:stretch>
            <a:fillRect/>
          </a:stretch>
        </p:blipFill>
        <p:spPr>
          <a:xfrm>
            <a:off x="0" y="0"/>
            <a:ext cx="9144000" cy="1785931"/>
          </a:xfrm>
          <a:prstGeom prst="rect">
            <a:avLst/>
          </a:prstGeom>
          <a:noFill/>
          <a:ln>
            <a:noFill/>
          </a:ln>
        </p:spPr>
      </p:pic>
      <p:sp>
        <p:nvSpPr>
          <p:cNvPr id="177" name="Google Shape;177;p45"/>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Thank-you</a:t>
            </a:r>
            <a:endParaRPr sz="3800" b="1">
              <a:solidFill>
                <a:schemeClr val="lt1"/>
              </a:solidFill>
              <a:latin typeface="Helvetica Neue"/>
              <a:ea typeface="Helvetica Neue"/>
              <a:cs typeface="Helvetica Neue"/>
              <a:sym typeface="Helvetica Neue"/>
            </a:endParaRPr>
          </a:p>
        </p:txBody>
      </p:sp>
      <p:sp>
        <p:nvSpPr>
          <p:cNvPr id="178" name="Google Shape;178;p45"/>
          <p:cNvSpPr txBox="1">
            <a:spLocks noGrp="1"/>
          </p:cNvSpPr>
          <p:nvPr>
            <p:ph type="body" idx="1"/>
          </p:nvPr>
        </p:nvSpPr>
        <p:spPr>
          <a:xfrm>
            <a:off x="655175" y="2350100"/>
            <a:ext cx="7734000" cy="217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179" name="Google Shape;179;p45"/>
          <p:cNvPicPr preferRelativeResize="0"/>
          <p:nvPr/>
        </p:nvPicPr>
        <p:blipFill>
          <a:blip r:embed="rId3">
            <a:alphaModFix/>
          </a:blip>
          <a:stretch>
            <a:fillRect/>
          </a:stretch>
        </p:blipFill>
        <p:spPr>
          <a:xfrm>
            <a:off x="8320663" y="4359188"/>
            <a:ext cx="400050" cy="200025"/>
          </a:xfrm>
          <a:prstGeom prst="rect">
            <a:avLst/>
          </a:prstGeom>
          <a:noFill/>
          <a:ln>
            <a:noFill/>
          </a:ln>
        </p:spPr>
      </p:pic>
      <p:pic>
        <p:nvPicPr>
          <p:cNvPr id="180" name="Google Shape;180;p45"/>
          <p:cNvPicPr preferRelativeResize="0"/>
          <p:nvPr/>
        </p:nvPicPr>
        <p:blipFill>
          <a:blip r:embed="rId4">
            <a:alphaModFix/>
          </a:blip>
          <a:stretch>
            <a:fillRect/>
          </a:stretch>
        </p:blipFill>
        <p:spPr>
          <a:xfrm>
            <a:off x="6916875" y="3014775"/>
            <a:ext cx="1803850" cy="1171599"/>
          </a:xfrm>
          <a:prstGeom prst="rect">
            <a:avLst/>
          </a:prstGeom>
          <a:noFill/>
          <a:ln>
            <a:noFill/>
          </a:ln>
        </p:spPr>
      </p:pic>
      <p:sp>
        <p:nvSpPr>
          <p:cNvPr id="181" name="Google Shape;181;p45"/>
          <p:cNvSpPr txBox="1"/>
          <p:nvPr/>
        </p:nvSpPr>
        <p:spPr>
          <a:xfrm>
            <a:off x="7376600" y="4603125"/>
            <a:ext cx="1455600" cy="20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82"/>
        <p:cNvGrpSpPr/>
        <p:nvPr/>
      </p:nvGrpSpPr>
      <p:grpSpPr>
        <a:xfrm>
          <a:off x="0" y="0"/>
          <a:ext cx="0" cy="0"/>
          <a:chOff x="0" y="0"/>
          <a:chExt cx="0" cy="0"/>
        </a:xfrm>
      </p:grpSpPr>
      <p:sp>
        <p:nvSpPr>
          <p:cNvPr id="183" name="Google Shape;183;p4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4" name="Google Shape;184;p4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New section slide">
  <p:cSld name="TITLE_AND_BODY_1">
    <p:spTree>
      <p:nvGrpSpPr>
        <p:cNvPr id="1" name="Shape 186"/>
        <p:cNvGrpSpPr/>
        <p:nvPr/>
      </p:nvGrpSpPr>
      <p:grpSpPr>
        <a:xfrm>
          <a:off x="0" y="0"/>
          <a:ext cx="0" cy="0"/>
          <a:chOff x="0" y="0"/>
          <a:chExt cx="0" cy="0"/>
        </a:xfrm>
      </p:grpSpPr>
      <p:sp>
        <p:nvSpPr>
          <p:cNvPr id="187" name="Google Shape;187;p47"/>
          <p:cNvSpPr txBox="1">
            <a:spLocks noGrp="1"/>
          </p:cNvSpPr>
          <p:nvPr>
            <p:ph type="body" idx="1"/>
          </p:nvPr>
        </p:nvSpPr>
        <p:spPr>
          <a:xfrm>
            <a:off x="1518537" y="1298123"/>
            <a:ext cx="6068700" cy="1865100"/>
          </a:xfrm>
          <a:prstGeom prst="rect">
            <a:avLst/>
          </a:prstGeom>
          <a:noFill/>
          <a:ln>
            <a:noFill/>
          </a:ln>
        </p:spPr>
        <p:txBody>
          <a:bodyPr spcFirstLastPara="1" wrap="square" lIns="34275" tIns="34275" rIns="34275" bIns="34275" anchor="ctr" anchorCtr="0">
            <a:noAutofit/>
          </a:bodyPr>
          <a:lstStyle>
            <a:lvl1pPr marL="457200" lvl="0" indent="-228600" algn="ctr" rtl="0">
              <a:lnSpc>
                <a:spcPct val="70000"/>
              </a:lnSpc>
              <a:spcBef>
                <a:spcPts val="0"/>
              </a:spcBef>
              <a:spcAft>
                <a:spcPts val="0"/>
              </a:spcAft>
              <a:buClr>
                <a:schemeClr val="accent1"/>
              </a:buClr>
              <a:buSzPts val="6600"/>
              <a:buFont typeface="Helvetica Neue"/>
              <a:buNone/>
              <a:defRPr sz="6600">
                <a:solidFill>
                  <a:schemeClr val="accent1"/>
                </a:solidFill>
              </a:defRPr>
            </a:lvl1pPr>
            <a:lvl2pPr marL="914400" lvl="1" indent="-342900" algn="l" rtl="0">
              <a:lnSpc>
                <a:spcPct val="90000"/>
              </a:lnSpc>
              <a:spcBef>
                <a:spcPts val="700"/>
              </a:spcBef>
              <a:spcAft>
                <a:spcPts val="0"/>
              </a:spcAft>
              <a:buClr>
                <a:srgbClr val="0C0C0C"/>
              </a:buClr>
              <a:buSzPts val="1800"/>
              <a:buChar char="–"/>
              <a:defRPr/>
            </a:lvl2pPr>
            <a:lvl3pPr marL="1371600" lvl="2" indent="-342900" algn="l" rtl="0">
              <a:lnSpc>
                <a:spcPct val="90000"/>
              </a:lnSpc>
              <a:spcBef>
                <a:spcPts val="700"/>
              </a:spcBef>
              <a:spcAft>
                <a:spcPts val="0"/>
              </a:spcAft>
              <a:buClr>
                <a:srgbClr val="0C0C0C"/>
              </a:buClr>
              <a:buSzPts val="1800"/>
              <a:buChar char="–"/>
              <a:defRPr/>
            </a:lvl3pPr>
            <a:lvl4pPr marL="1828800" lvl="3" indent="-342900" algn="l" rtl="0">
              <a:lnSpc>
                <a:spcPct val="90000"/>
              </a:lnSpc>
              <a:spcBef>
                <a:spcPts val="700"/>
              </a:spcBef>
              <a:spcAft>
                <a:spcPts val="0"/>
              </a:spcAft>
              <a:buClr>
                <a:srgbClr val="0C0C0C"/>
              </a:buClr>
              <a:buSzPts val="1800"/>
              <a:buChar char="‒"/>
              <a:defRPr/>
            </a:lvl4pPr>
            <a:lvl5pPr marL="2286000" lvl="4" indent="-342900" algn="l" rtl="0">
              <a:lnSpc>
                <a:spcPct val="90000"/>
              </a:lnSpc>
              <a:spcBef>
                <a:spcPts val="700"/>
              </a:spcBef>
              <a:spcAft>
                <a:spcPts val="0"/>
              </a:spcAft>
              <a:buClr>
                <a:srgbClr val="0C0C0C"/>
              </a:buClr>
              <a:buSzPts val="1800"/>
              <a:buChar char="‒"/>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188" name="Google Shape;188;p47" descr="slides-CR_YouAre_ImageBack_White.jpg"/>
          <p:cNvPicPr preferRelativeResize="0"/>
          <p:nvPr/>
        </p:nvPicPr>
        <p:blipFill rotWithShape="1">
          <a:blip r:embed="rId2">
            <a:alphaModFix/>
          </a:blip>
          <a:srcRect/>
          <a:stretch/>
        </p:blipFill>
        <p:spPr>
          <a:xfrm>
            <a:off x="-50800" y="3669029"/>
            <a:ext cx="9220200" cy="1475233"/>
          </a:xfrm>
          <a:prstGeom prst="rect">
            <a:avLst/>
          </a:prstGeom>
          <a:noFill/>
          <a:ln>
            <a:noFill/>
          </a:ln>
        </p:spPr>
      </p:pic>
      <p:sp>
        <p:nvSpPr>
          <p:cNvPr id="189" name="Google Shape;189;p47"/>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slide with dots">
  <p:cSld name="Blank slide with dots">
    <p:spTree>
      <p:nvGrpSpPr>
        <p:cNvPr id="1" name="Shape 190"/>
        <p:cNvGrpSpPr/>
        <p:nvPr/>
      </p:nvGrpSpPr>
      <p:grpSpPr>
        <a:xfrm>
          <a:off x="0" y="0"/>
          <a:ext cx="0" cy="0"/>
          <a:chOff x="0" y="0"/>
          <a:chExt cx="0" cy="0"/>
        </a:xfrm>
      </p:grpSpPr>
      <p:pic>
        <p:nvPicPr>
          <p:cNvPr id="191" name="Google Shape;191;p48" descr="slides-CR_YouAre_ImageBack_White.jpg"/>
          <p:cNvPicPr preferRelativeResize="0"/>
          <p:nvPr/>
        </p:nvPicPr>
        <p:blipFill rotWithShape="1">
          <a:blip r:embed="rId2">
            <a:alphaModFix/>
          </a:blip>
          <a:srcRect/>
          <a:stretch/>
        </p:blipFill>
        <p:spPr>
          <a:xfrm>
            <a:off x="-50800" y="3669029"/>
            <a:ext cx="9220200" cy="1475233"/>
          </a:xfrm>
          <a:prstGeom prst="rect">
            <a:avLst/>
          </a:prstGeom>
          <a:noFill/>
          <a:ln>
            <a:noFill/>
          </a:ln>
        </p:spPr>
      </p:pic>
      <p:sp>
        <p:nvSpPr>
          <p:cNvPr id="192" name="Google Shape;192;p48"/>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ext slide">
  <p:cSld name="Text slide">
    <p:spTree>
      <p:nvGrpSpPr>
        <p:cNvPr id="1" name="Shape 193"/>
        <p:cNvGrpSpPr/>
        <p:nvPr/>
      </p:nvGrpSpPr>
      <p:grpSpPr>
        <a:xfrm>
          <a:off x="0" y="0"/>
          <a:ext cx="0" cy="0"/>
          <a:chOff x="0" y="0"/>
          <a:chExt cx="0" cy="0"/>
        </a:xfrm>
      </p:grpSpPr>
      <p:sp>
        <p:nvSpPr>
          <p:cNvPr id="194" name="Google Shape;194;p49"/>
          <p:cNvSpPr txBox="1">
            <a:spLocks noGrp="1"/>
          </p:cNvSpPr>
          <p:nvPr>
            <p:ph type="title"/>
          </p:nvPr>
        </p:nvSpPr>
        <p:spPr>
          <a:xfrm>
            <a:off x="1266769" y="408149"/>
            <a:ext cx="7105800" cy="716400"/>
          </a:xfrm>
          <a:prstGeom prst="rect">
            <a:avLst/>
          </a:prstGeom>
          <a:noFill/>
          <a:ln>
            <a:noFill/>
          </a:ln>
        </p:spPr>
        <p:txBody>
          <a:bodyPr spcFirstLastPara="1" wrap="square" lIns="34275" tIns="34275" rIns="34275" bIns="34275" anchor="ctr" anchorCtr="0">
            <a:noAutofit/>
          </a:bodyPr>
          <a:lstStyle>
            <a:lvl1pPr lvl="0" algn="l" rtl="0">
              <a:lnSpc>
                <a:spcPct val="80000"/>
              </a:lnSpc>
              <a:spcBef>
                <a:spcPts val="0"/>
              </a:spcBef>
              <a:spcAft>
                <a:spcPts val="0"/>
              </a:spcAft>
              <a:buClr>
                <a:schemeClr val="accent5"/>
              </a:buClr>
              <a:buSzPts val="3200"/>
              <a:buFont typeface="Helvetica Neue"/>
              <a:buNone/>
              <a:defRPr sz="3200">
                <a:latin typeface="Helvetica Neue"/>
                <a:ea typeface="Helvetica Neue"/>
                <a:cs typeface="Helvetica Neue"/>
                <a:sym typeface="Helvetica Neue"/>
              </a:defRPr>
            </a:lvl1pPr>
            <a:lvl2pPr lvl="1" algn="l" rtl="0">
              <a:lnSpc>
                <a:spcPct val="90000"/>
              </a:lnSpc>
              <a:spcBef>
                <a:spcPts val="0"/>
              </a:spcBef>
              <a:spcAft>
                <a:spcPts val="0"/>
              </a:spcAft>
              <a:buClr>
                <a:schemeClr val="accent5"/>
              </a:buClr>
              <a:buSzPts val="1800"/>
              <a:buNone/>
              <a:defRPr/>
            </a:lvl2pPr>
            <a:lvl3pPr lvl="2" algn="l" rtl="0">
              <a:lnSpc>
                <a:spcPct val="90000"/>
              </a:lnSpc>
              <a:spcBef>
                <a:spcPts val="0"/>
              </a:spcBef>
              <a:spcAft>
                <a:spcPts val="0"/>
              </a:spcAft>
              <a:buClr>
                <a:schemeClr val="accent5"/>
              </a:buClr>
              <a:buSzPts val="1800"/>
              <a:buNone/>
              <a:defRPr/>
            </a:lvl3pPr>
            <a:lvl4pPr lvl="3" algn="l" rtl="0">
              <a:lnSpc>
                <a:spcPct val="90000"/>
              </a:lnSpc>
              <a:spcBef>
                <a:spcPts val="0"/>
              </a:spcBef>
              <a:spcAft>
                <a:spcPts val="0"/>
              </a:spcAft>
              <a:buClr>
                <a:schemeClr val="accent5"/>
              </a:buClr>
              <a:buSzPts val="1800"/>
              <a:buNone/>
              <a:defRPr/>
            </a:lvl4pPr>
            <a:lvl5pPr lvl="4" algn="l" rtl="0">
              <a:lnSpc>
                <a:spcPct val="90000"/>
              </a:lnSpc>
              <a:spcBef>
                <a:spcPts val="0"/>
              </a:spcBef>
              <a:spcAft>
                <a:spcPts val="0"/>
              </a:spcAft>
              <a:buClr>
                <a:schemeClr val="accent5"/>
              </a:buClr>
              <a:buSzPts val="1800"/>
              <a:buNone/>
              <a:defRPr/>
            </a:lvl5pPr>
            <a:lvl6pPr lvl="5" algn="l" rtl="0">
              <a:lnSpc>
                <a:spcPct val="90000"/>
              </a:lnSpc>
              <a:spcBef>
                <a:spcPts val="0"/>
              </a:spcBef>
              <a:spcAft>
                <a:spcPts val="0"/>
              </a:spcAft>
              <a:buClr>
                <a:schemeClr val="accent5"/>
              </a:buClr>
              <a:buSzPts val="1800"/>
              <a:buNone/>
              <a:defRPr/>
            </a:lvl6pPr>
            <a:lvl7pPr lvl="6" algn="l" rtl="0">
              <a:lnSpc>
                <a:spcPct val="90000"/>
              </a:lnSpc>
              <a:spcBef>
                <a:spcPts val="0"/>
              </a:spcBef>
              <a:spcAft>
                <a:spcPts val="0"/>
              </a:spcAft>
              <a:buClr>
                <a:schemeClr val="accent5"/>
              </a:buClr>
              <a:buSzPts val="1800"/>
              <a:buNone/>
              <a:defRPr/>
            </a:lvl7pPr>
            <a:lvl8pPr lvl="7" algn="l" rtl="0">
              <a:lnSpc>
                <a:spcPct val="90000"/>
              </a:lnSpc>
              <a:spcBef>
                <a:spcPts val="0"/>
              </a:spcBef>
              <a:spcAft>
                <a:spcPts val="0"/>
              </a:spcAft>
              <a:buClr>
                <a:schemeClr val="accent5"/>
              </a:buClr>
              <a:buSzPts val="1800"/>
              <a:buNone/>
              <a:defRPr/>
            </a:lvl8pPr>
            <a:lvl9pPr lvl="8" algn="l" rtl="0">
              <a:lnSpc>
                <a:spcPct val="90000"/>
              </a:lnSpc>
              <a:spcBef>
                <a:spcPts val="0"/>
              </a:spcBef>
              <a:spcAft>
                <a:spcPts val="0"/>
              </a:spcAft>
              <a:buClr>
                <a:schemeClr val="accent5"/>
              </a:buClr>
              <a:buSzPts val="1800"/>
              <a:buNone/>
              <a:defRPr/>
            </a:lvl9pPr>
          </a:lstStyle>
          <a:p>
            <a:endParaRPr/>
          </a:p>
        </p:txBody>
      </p:sp>
      <p:pic>
        <p:nvPicPr>
          <p:cNvPr id="195" name="Google Shape;195;p49" descr="CROSSREF_ZigZag_Back_RGB.png"/>
          <p:cNvPicPr preferRelativeResize="0"/>
          <p:nvPr/>
        </p:nvPicPr>
        <p:blipFill rotWithShape="1">
          <a:blip r:embed="rId2">
            <a:alphaModFix/>
          </a:blip>
          <a:srcRect/>
          <a:stretch/>
        </p:blipFill>
        <p:spPr>
          <a:xfrm>
            <a:off x="756168" y="545476"/>
            <a:ext cx="303986" cy="441835"/>
          </a:xfrm>
          <a:prstGeom prst="rect">
            <a:avLst/>
          </a:prstGeom>
          <a:noFill/>
          <a:ln>
            <a:noFill/>
          </a:ln>
        </p:spPr>
      </p:pic>
      <p:sp>
        <p:nvSpPr>
          <p:cNvPr id="196" name="Google Shape;196;p49"/>
          <p:cNvSpPr txBox="1">
            <a:spLocks noGrp="1"/>
          </p:cNvSpPr>
          <p:nvPr>
            <p:ph type="body" idx="1"/>
          </p:nvPr>
        </p:nvSpPr>
        <p:spPr>
          <a:xfrm>
            <a:off x="1259021" y="1556694"/>
            <a:ext cx="7428000" cy="3059400"/>
          </a:xfrm>
          <a:prstGeom prst="rect">
            <a:avLst/>
          </a:prstGeom>
          <a:noFill/>
          <a:ln>
            <a:noFill/>
          </a:ln>
        </p:spPr>
        <p:txBody>
          <a:bodyPr spcFirstLastPara="1" wrap="square" lIns="34275" tIns="34275" rIns="34275" bIns="34275" anchor="t" anchorCtr="0">
            <a:noAutofit/>
          </a:bodyPr>
          <a:lstStyle>
            <a:lvl1pPr marL="457200" lvl="0" indent="-393700" algn="l" rtl="0">
              <a:lnSpc>
                <a:spcPct val="120000"/>
              </a:lnSpc>
              <a:spcBef>
                <a:spcPts val="1200"/>
              </a:spcBef>
              <a:spcAft>
                <a:spcPts val="0"/>
              </a:spcAft>
              <a:buClr>
                <a:schemeClr val="accent5"/>
              </a:buClr>
              <a:buSzPts val="2600"/>
              <a:buChar char="●"/>
              <a:defRPr sz="2600">
                <a:solidFill>
                  <a:schemeClr val="accent5"/>
                </a:solidFill>
              </a:defRPr>
            </a:lvl1pPr>
            <a:lvl2pPr marL="914400" lvl="1" indent="-393700" algn="l" rtl="0">
              <a:lnSpc>
                <a:spcPct val="120000"/>
              </a:lnSpc>
              <a:spcBef>
                <a:spcPts val="1200"/>
              </a:spcBef>
              <a:spcAft>
                <a:spcPts val="0"/>
              </a:spcAft>
              <a:buClr>
                <a:schemeClr val="accent5"/>
              </a:buClr>
              <a:buSzPts val="2600"/>
              <a:buChar char="–"/>
              <a:defRPr sz="2600">
                <a:solidFill>
                  <a:schemeClr val="accent5"/>
                </a:solidFill>
              </a:defRPr>
            </a:lvl2pPr>
            <a:lvl3pPr marL="1371600" lvl="2" indent="-368300" algn="l" rtl="0">
              <a:lnSpc>
                <a:spcPct val="120000"/>
              </a:lnSpc>
              <a:spcBef>
                <a:spcPts val="1200"/>
              </a:spcBef>
              <a:spcAft>
                <a:spcPts val="0"/>
              </a:spcAft>
              <a:buClr>
                <a:schemeClr val="accent5"/>
              </a:buClr>
              <a:buSzPts val="2200"/>
              <a:buChar char="–"/>
              <a:defRPr sz="2200">
                <a:solidFill>
                  <a:schemeClr val="accent5"/>
                </a:solidFill>
              </a:defRPr>
            </a:lvl3pPr>
            <a:lvl4pPr marL="1828800" lvl="3" indent="-368300" algn="l" rtl="0">
              <a:lnSpc>
                <a:spcPct val="120000"/>
              </a:lnSpc>
              <a:spcBef>
                <a:spcPts val="1200"/>
              </a:spcBef>
              <a:spcAft>
                <a:spcPts val="0"/>
              </a:spcAft>
              <a:buClr>
                <a:schemeClr val="accent5"/>
              </a:buClr>
              <a:buSzPts val="2200"/>
              <a:buChar char="‒"/>
              <a:defRPr sz="2200">
                <a:solidFill>
                  <a:schemeClr val="accent5"/>
                </a:solidFill>
              </a:defRPr>
            </a:lvl4pPr>
            <a:lvl5pPr marL="2286000" lvl="4" indent="-368300" algn="l" rtl="0">
              <a:lnSpc>
                <a:spcPct val="120000"/>
              </a:lnSpc>
              <a:spcBef>
                <a:spcPts val="1200"/>
              </a:spcBef>
              <a:spcAft>
                <a:spcPts val="0"/>
              </a:spcAft>
              <a:buClr>
                <a:schemeClr val="accent5"/>
              </a:buClr>
              <a:buSzPts val="2200"/>
              <a:buChar char="‒"/>
              <a:defRPr sz="2200">
                <a:solidFill>
                  <a:schemeClr val="accent5"/>
                </a:solidFill>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197" name="Google Shape;197;p49" descr="Break.png"/>
          <p:cNvPicPr preferRelativeResize="0"/>
          <p:nvPr/>
        </p:nvPicPr>
        <p:blipFill rotWithShape="1">
          <a:blip r:embed="rId3">
            <a:alphaModFix/>
          </a:blip>
          <a:srcRect/>
          <a:stretch/>
        </p:blipFill>
        <p:spPr>
          <a:xfrm>
            <a:off x="0" y="5073650"/>
            <a:ext cx="9144000" cy="76200"/>
          </a:xfrm>
          <a:prstGeom prst="rect">
            <a:avLst/>
          </a:prstGeom>
          <a:noFill/>
          <a:ln>
            <a:noFill/>
          </a:ln>
        </p:spPr>
      </p:pic>
      <p:sp>
        <p:nvSpPr>
          <p:cNvPr id="198" name="Google Shape;198;p49"/>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ference linking">
  <p:cSld name="Reference linking">
    <p:spTree>
      <p:nvGrpSpPr>
        <p:cNvPr id="1" name="Shape 199"/>
        <p:cNvGrpSpPr/>
        <p:nvPr/>
      </p:nvGrpSpPr>
      <p:grpSpPr>
        <a:xfrm>
          <a:off x="0" y="0"/>
          <a:ext cx="0" cy="0"/>
          <a:chOff x="0" y="0"/>
          <a:chExt cx="0" cy="0"/>
        </a:xfrm>
      </p:grpSpPr>
      <p:pic>
        <p:nvPicPr>
          <p:cNvPr id="200" name="Google Shape;200;p50" descr="Break.png"/>
          <p:cNvPicPr preferRelativeResize="0"/>
          <p:nvPr/>
        </p:nvPicPr>
        <p:blipFill rotWithShape="1">
          <a:blip r:embed="rId2">
            <a:alphaModFix/>
          </a:blip>
          <a:srcRect/>
          <a:stretch/>
        </p:blipFill>
        <p:spPr>
          <a:xfrm>
            <a:off x="0" y="5073650"/>
            <a:ext cx="9144000" cy="76200"/>
          </a:xfrm>
          <a:prstGeom prst="rect">
            <a:avLst/>
          </a:prstGeom>
          <a:noFill/>
          <a:ln>
            <a:noFill/>
          </a:ln>
        </p:spPr>
      </p:pic>
      <p:pic>
        <p:nvPicPr>
          <p:cNvPr id="201" name="Google Shape;201;p50" descr="Screen Shot 2018-09-01 at 4.31.25 pm.png"/>
          <p:cNvPicPr preferRelativeResize="0"/>
          <p:nvPr/>
        </p:nvPicPr>
        <p:blipFill rotWithShape="1">
          <a:blip r:embed="rId3">
            <a:alphaModFix/>
          </a:blip>
          <a:srcRect/>
          <a:stretch/>
        </p:blipFill>
        <p:spPr>
          <a:xfrm>
            <a:off x="1274494" y="326871"/>
            <a:ext cx="6595010" cy="4326385"/>
          </a:xfrm>
          <a:prstGeom prst="rect">
            <a:avLst/>
          </a:prstGeom>
          <a:noFill/>
          <a:ln>
            <a:noFill/>
          </a:ln>
        </p:spPr>
      </p:pic>
      <p:sp>
        <p:nvSpPr>
          <p:cNvPr id="202" name="Google Shape;202;p50"/>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ext slide 1">
  <p:cSld name="Text slide 2">
    <p:spTree>
      <p:nvGrpSpPr>
        <p:cNvPr id="1" name="Shape 203"/>
        <p:cNvGrpSpPr/>
        <p:nvPr/>
      </p:nvGrpSpPr>
      <p:grpSpPr>
        <a:xfrm>
          <a:off x="0" y="0"/>
          <a:ext cx="0" cy="0"/>
          <a:chOff x="0" y="0"/>
          <a:chExt cx="0" cy="0"/>
        </a:xfrm>
      </p:grpSpPr>
      <p:sp>
        <p:nvSpPr>
          <p:cNvPr id="204" name="Google Shape;204;p51"/>
          <p:cNvSpPr txBox="1">
            <a:spLocks noGrp="1"/>
          </p:cNvSpPr>
          <p:nvPr>
            <p:ph type="title"/>
          </p:nvPr>
        </p:nvSpPr>
        <p:spPr>
          <a:xfrm>
            <a:off x="1266768" y="408149"/>
            <a:ext cx="7105800" cy="716400"/>
          </a:xfrm>
          <a:prstGeom prst="rect">
            <a:avLst/>
          </a:prstGeom>
          <a:noFill/>
          <a:ln>
            <a:noFill/>
          </a:ln>
        </p:spPr>
        <p:txBody>
          <a:bodyPr spcFirstLastPara="1" wrap="square" lIns="34275" tIns="34275" rIns="34275" bIns="34275" anchor="ctr" anchorCtr="0">
            <a:noAutofit/>
          </a:bodyPr>
          <a:lstStyle>
            <a:lvl1pPr lvl="0" algn="l" rtl="0">
              <a:lnSpc>
                <a:spcPct val="80000"/>
              </a:lnSpc>
              <a:spcBef>
                <a:spcPts val="0"/>
              </a:spcBef>
              <a:spcAft>
                <a:spcPts val="0"/>
              </a:spcAft>
              <a:buClr>
                <a:schemeClr val="accent5"/>
              </a:buClr>
              <a:buSzPts val="3200"/>
              <a:buFont typeface="Helvetica Neue"/>
              <a:buNone/>
              <a:defRPr sz="3200"/>
            </a:lvl1pPr>
            <a:lvl2pPr lvl="1" algn="l" rtl="0">
              <a:lnSpc>
                <a:spcPct val="90000"/>
              </a:lnSpc>
              <a:spcBef>
                <a:spcPts val="0"/>
              </a:spcBef>
              <a:spcAft>
                <a:spcPts val="0"/>
              </a:spcAft>
              <a:buClr>
                <a:schemeClr val="accent5"/>
              </a:buClr>
              <a:buSzPts val="1800"/>
              <a:buNone/>
              <a:defRPr/>
            </a:lvl2pPr>
            <a:lvl3pPr lvl="2" algn="l" rtl="0">
              <a:lnSpc>
                <a:spcPct val="90000"/>
              </a:lnSpc>
              <a:spcBef>
                <a:spcPts val="0"/>
              </a:spcBef>
              <a:spcAft>
                <a:spcPts val="0"/>
              </a:spcAft>
              <a:buClr>
                <a:schemeClr val="accent5"/>
              </a:buClr>
              <a:buSzPts val="1800"/>
              <a:buNone/>
              <a:defRPr/>
            </a:lvl3pPr>
            <a:lvl4pPr lvl="3" algn="l" rtl="0">
              <a:lnSpc>
                <a:spcPct val="90000"/>
              </a:lnSpc>
              <a:spcBef>
                <a:spcPts val="0"/>
              </a:spcBef>
              <a:spcAft>
                <a:spcPts val="0"/>
              </a:spcAft>
              <a:buClr>
                <a:schemeClr val="accent5"/>
              </a:buClr>
              <a:buSzPts val="1800"/>
              <a:buNone/>
              <a:defRPr/>
            </a:lvl4pPr>
            <a:lvl5pPr lvl="4" algn="l" rtl="0">
              <a:lnSpc>
                <a:spcPct val="90000"/>
              </a:lnSpc>
              <a:spcBef>
                <a:spcPts val="0"/>
              </a:spcBef>
              <a:spcAft>
                <a:spcPts val="0"/>
              </a:spcAft>
              <a:buClr>
                <a:schemeClr val="accent5"/>
              </a:buClr>
              <a:buSzPts val="1800"/>
              <a:buNone/>
              <a:defRPr/>
            </a:lvl5pPr>
            <a:lvl6pPr lvl="5" algn="l" rtl="0">
              <a:lnSpc>
                <a:spcPct val="90000"/>
              </a:lnSpc>
              <a:spcBef>
                <a:spcPts val="0"/>
              </a:spcBef>
              <a:spcAft>
                <a:spcPts val="0"/>
              </a:spcAft>
              <a:buClr>
                <a:schemeClr val="accent5"/>
              </a:buClr>
              <a:buSzPts val="1800"/>
              <a:buNone/>
              <a:defRPr/>
            </a:lvl6pPr>
            <a:lvl7pPr lvl="6" algn="l" rtl="0">
              <a:lnSpc>
                <a:spcPct val="90000"/>
              </a:lnSpc>
              <a:spcBef>
                <a:spcPts val="0"/>
              </a:spcBef>
              <a:spcAft>
                <a:spcPts val="0"/>
              </a:spcAft>
              <a:buClr>
                <a:schemeClr val="accent5"/>
              </a:buClr>
              <a:buSzPts val="1800"/>
              <a:buNone/>
              <a:defRPr/>
            </a:lvl7pPr>
            <a:lvl8pPr lvl="7" algn="l" rtl="0">
              <a:lnSpc>
                <a:spcPct val="90000"/>
              </a:lnSpc>
              <a:spcBef>
                <a:spcPts val="0"/>
              </a:spcBef>
              <a:spcAft>
                <a:spcPts val="0"/>
              </a:spcAft>
              <a:buClr>
                <a:schemeClr val="accent5"/>
              </a:buClr>
              <a:buSzPts val="1800"/>
              <a:buNone/>
              <a:defRPr/>
            </a:lvl8pPr>
            <a:lvl9pPr lvl="8" algn="l" rtl="0">
              <a:lnSpc>
                <a:spcPct val="90000"/>
              </a:lnSpc>
              <a:spcBef>
                <a:spcPts val="0"/>
              </a:spcBef>
              <a:spcAft>
                <a:spcPts val="0"/>
              </a:spcAft>
              <a:buClr>
                <a:schemeClr val="accent5"/>
              </a:buClr>
              <a:buSzPts val="1800"/>
              <a:buNone/>
              <a:defRPr/>
            </a:lvl9pPr>
          </a:lstStyle>
          <a:p>
            <a:endParaRPr/>
          </a:p>
        </p:txBody>
      </p:sp>
      <p:pic>
        <p:nvPicPr>
          <p:cNvPr id="205" name="Google Shape;205;p51" descr="Google Shape;14;p3"/>
          <p:cNvPicPr preferRelativeResize="0"/>
          <p:nvPr/>
        </p:nvPicPr>
        <p:blipFill rotWithShape="1">
          <a:blip r:embed="rId2">
            <a:alphaModFix/>
          </a:blip>
          <a:srcRect/>
          <a:stretch/>
        </p:blipFill>
        <p:spPr>
          <a:xfrm>
            <a:off x="756167" y="545476"/>
            <a:ext cx="303989" cy="441835"/>
          </a:xfrm>
          <a:prstGeom prst="rect">
            <a:avLst/>
          </a:prstGeom>
          <a:noFill/>
          <a:ln>
            <a:noFill/>
          </a:ln>
        </p:spPr>
      </p:pic>
      <p:sp>
        <p:nvSpPr>
          <p:cNvPr id="206" name="Google Shape;206;p51"/>
          <p:cNvSpPr txBox="1">
            <a:spLocks noGrp="1"/>
          </p:cNvSpPr>
          <p:nvPr>
            <p:ph type="body" idx="1"/>
          </p:nvPr>
        </p:nvSpPr>
        <p:spPr>
          <a:xfrm>
            <a:off x="1259021" y="1556694"/>
            <a:ext cx="7428000" cy="3059400"/>
          </a:xfrm>
          <a:prstGeom prst="rect">
            <a:avLst/>
          </a:prstGeom>
          <a:noFill/>
          <a:ln>
            <a:noFill/>
          </a:ln>
        </p:spPr>
        <p:txBody>
          <a:bodyPr spcFirstLastPara="1" wrap="square" lIns="34275" tIns="34275" rIns="34275" bIns="34275" anchor="t" anchorCtr="0">
            <a:noAutofit/>
          </a:bodyPr>
          <a:lstStyle>
            <a:lvl1pPr marL="457200" lvl="0" indent="-393700" algn="l" rtl="0">
              <a:lnSpc>
                <a:spcPct val="120000"/>
              </a:lnSpc>
              <a:spcBef>
                <a:spcPts val="1200"/>
              </a:spcBef>
              <a:spcAft>
                <a:spcPts val="0"/>
              </a:spcAft>
              <a:buClr>
                <a:schemeClr val="accent5"/>
              </a:buClr>
              <a:buSzPts val="2600"/>
              <a:buChar char="●"/>
              <a:defRPr sz="2600">
                <a:solidFill>
                  <a:schemeClr val="accent5"/>
                </a:solidFill>
              </a:defRPr>
            </a:lvl1pPr>
            <a:lvl2pPr marL="914400" lvl="1" indent="-393700" algn="l" rtl="0">
              <a:lnSpc>
                <a:spcPct val="120000"/>
              </a:lnSpc>
              <a:spcBef>
                <a:spcPts val="1200"/>
              </a:spcBef>
              <a:spcAft>
                <a:spcPts val="0"/>
              </a:spcAft>
              <a:buClr>
                <a:schemeClr val="accent5"/>
              </a:buClr>
              <a:buSzPts val="2600"/>
              <a:buChar char="–"/>
              <a:defRPr sz="2600">
                <a:solidFill>
                  <a:schemeClr val="accent5"/>
                </a:solidFill>
              </a:defRPr>
            </a:lvl2pPr>
            <a:lvl3pPr marL="1371600" lvl="2" indent="-393700" algn="l" rtl="0">
              <a:lnSpc>
                <a:spcPct val="120000"/>
              </a:lnSpc>
              <a:spcBef>
                <a:spcPts val="1200"/>
              </a:spcBef>
              <a:spcAft>
                <a:spcPts val="0"/>
              </a:spcAft>
              <a:buClr>
                <a:schemeClr val="accent5"/>
              </a:buClr>
              <a:buSzPts val="2600"/>
              <a:buChar char="–"/>
              <a:defRPr sz="2600">
                <a:solidFill>
                  <a:schemeClr val="accent5"/>
                </a:solidFill>
              </a:defRPr>
            </a:lvl3pPr>
            <a:lvl4pPr marL="1828800" lvl="3" indent="-393700" algn="l" rtl="0">
              <a:lnSpc>
                <a:spcPct val="120000"/>
              </a:lnSpc>
              <a:spcBef>
                <a:spcPts val="1200"/>
              </a:spcBef>
              <a:spcAft>
                <a:spcPts val="0"/>
              </a:spcAft>
              <a:buClr>
                <a:schemeClr val="accent5"/>
              </a:buClr>
              <a:buSzPts val="2600"/>
              <a:buChar char="‒"/>
              <a:defRPr sz="2600">
                <a:solidFill>
                  <a:schemeClr val="accent5"/>
                </a:solidFill>
              </a:defRPr>
            </a:lvl4pPr>
            <a:lvl5pPr marL="2286000" lvl="4" indent="-393700" algn="l" rtl="0">
              <a:lnSpc>
                <a:spcPct val="120000"/>
              </a:lnSpc>
              <a:spcBef>
                <a:spcPts val="1200"/>
              </a:spcBef>
              <a:spcAft>
                <a:spcPts val="0"/>
              </a:spcAft>
              <a:buClr>
                <a:schemeClr val="accent5"/>
              </a:buClr>
              <a:buSzPts val="2600"/>
              <a:buChar char="‒"/>
              <a:defRPr sz="2600">
                <a:solidFill>
                  <a:schemeClr val="accent5"/>
                </a:solidFill>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207" name="Google Shape;207;p51" descr="Google Shape;16;p3"/>
          <p:cNvPicPr preferRelativeResize="0"/>
          <p:nvPr/>
        </p:nvPicPr>
        <p:blipFill rotWithShape="1">
          <a:blip r:embed="rId3">
            <a:alphaModFix/>
          </a:blip>
          <a:srcRect/>
          <a:stretch/>
        </p:blipFill>
        <p:spPr>
          <a:xfrm>
            <a:off x="0" y="5073650"/>
            <a:ext cx="9144000" cy="76200"/>
          </a:xfrm>
          <a:prstGeom prst="rect">
            <a:avLst/>
          </a:prstGeom>
          <a:noFill/>
          <a:ln>
            <a:noFill/>
          </a:ln>
        </p:spPr>
      </p:pic>
      <p:sp>
        <p:nvSpPr>
          <p:cNvPr id="208" name="Google Shape;208;p51"/>
          <p:cNvSpPr txBox="1">
            <a:spLocks noGrp="1"/>
          </p:cNvSpPr>
          <p:nvPr>
            <p:ph type="sldNum" idx="12"/>
          </p:nvPr>
        </p:nvSpPr>
        <p:spPr>
          <a:xfrm>
            <a:off x="8806902" y="4736360"/>
            <a:ext cx="273600" cy="2649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marR="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marR="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marR="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marR="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marR="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marR="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marR="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marR="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header">
  <p:cSld name="MAIN_POINT">
    <p:bg>
      <p:bgPr>
        <a:solidFill>
          <a:srgbClr val="4F5858"/>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543575" y="534150"/>
            <a:ext cx="5465100" cy="4075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Clr>
                <a:srgbClr val="FFFFFF"/>
              </a:buClr>
              <a:buSzPts val="4800"/>
              <a:buNone/>
              <a:defRPr sz="4800">
                <a:solidFill>
                  <a:srgbClr val="FFFFFF"/>
                </a:solidFill>
              </a:defRPr>
            </a:lvl1pPr>
            <a:lvl2pPr lvl="1" rtl="0">
              <a:spcBef>
                <a:spcPts val="0"/>
              </a:spcBef>
              <a:spcAft>
                <a:spcPts val="0"/>
              </a:spcAft>
              <a:buSzPts val="4800"/>
              <a:buFont typeface="Helvetica Neue"/>
              <a:buNone/>
              <a:defRPr sz="4800">
                <a:latin typeface="Helvetica Neue"/>
                <a:ea typeface="Helvetica Neue"/>
                <a:cs typeface="Helvetica Neue"/>
                <a:sym typeface="Helvetica Neue"/>
              </a:defRPr>
            </a:lvl2pPr>
            <a:lvl3pPr lvl="2" rtl="0">
              <a:spcBef>
                <a:spcPts val="0"/>
              </a:spcBef>
              <a:spcAft>
                <a:spcPts val="0"/>
              </a:spcAft>
              <a:buSzPts val="4800"/>
              <a:buFont typeface="Helvetica Neue"/>
              <a:buNone/>
              <a:defRPr sz="4800">
                <a:latin typeface="Helvetica Neue"/>
                <a:ea typeface="Helvetica Neue"/>
                <a:cs typeface="Helvetica Neue"/>
                <a:sym typeface="Helvetica Neue"/>
              </a:defRPr>
            </a:lvl3pPr>
            <a:lvl4pPr lvl="3" rtl="0">
              <a:spcBef>
                <a:spcPts val="0"/>
              </a:spcBef>
              <a:spcAft>
                <a:spcPts val="0"/>
              </a:spcAft>
              <a:buSzPts val="4800"/>
              <a:buFont typeface="Helvetica Neue"/>
              <a:buNone/>
              <a:defRPr sz="4800">
                <a:latin typeface="Helvetica Neue"/>
                <a:ea typeface="Helvetica Neue"/>
                <a:cs typeface="Helvetica Neue"/>
                <a:sym typeface="Helvetica Neue"/>
              </a:defRPr>
            </a:lvl4pPr>
            <a:lvl5pPr lvl="4" rtl="0">
              <a:spcBef>
                <a:spcPts val="0"/>
              </a:spcBef>
              <a:spcAft>
                <a:spcPts val="0"/>
              </a:spcAft>
              <a:buSzPts val="4800"/>
              <a:buFont typeface="Helvetica Neue"/>
              <a:buNone/>
              <a:defRPr sz="4800">
                <a:latin typeface="Helvetica Neue"/>
                <a:ea typeface="Helvetica Neue"/>
                <a:cs typeface="Helvetica Neue"/>
                <a:sym typeface="Helvetica Neue"/>
              </a:defRPr>
            </a:lvl5pPr>
            <a:lvl6pPr lvl="5" rtl="0">
              <a:spcBef>
                <a:spcPts val="0"/>
              </a:spcBef>
              <a:spcAft>
                <a:spcPts val="0"/>
              </a:spcAft>
              <a:buSzPts val="4800"/>
              <a:buFont typeface="Helvetica Neue"/>
              <a:buNone/>
              <a:defRPr sz="4800">
                <a:latin typeface="Helvetica Neue"/>
                <a:ea typeface="Helvetica Neue"/>
                <a:cs typeface="Helvetica Neue"/>
                <a:sym typeface="Helvetica Neue"/>
              </a:defRPr>
            </a:lvl6pPr>
            <a:lvl7pPr lvl="6" rtl="0">
              <a:spcBef>
                <a:spcPts val="0"/>
              </a:spcBef>
              <a:spcAft>
                <a:spcPts val="0"/>
              </a:spcAft>
              <a:buSzPts val="4800"/>
              <a:buFont typeface="Helvetica Neue"/>
              <a:buNone/>
              <a:defRPr sz="4800">
                <a:latin typeface="Helvetica Neue"/>
                <a:ea typeface="Helvetica Neue"/>
                <a:cs typeface="Helvetica Neue"/>
                <a:sym typeface="Helvetica Neue"/>
              </a:defRPr>
            </a:lvl7pPr>
            <a:lvl8pPr lvl="7" rtl="0">
              <a:spcBef>
                <a:spcPts val="0"/>
              </a:spcBef>
              <a:spcAft>
                <a:spcPts val="0"/>
              </a:spcAft>
              <a:buSzPts val="4800"/>
              <a:buFont typeface="Helvetica Neue"/>
              <a:buNone/>
              <a:defRPr sz="4800">
                <a:latin typeface="Helvetica Neue"/>
                <a:ea typeface="Helvetica Neue"/>
                <a:cs typeface="Helvetica Neue"/>
                <a:sym typeface="Helvetica Neue"/>
              </a:defRPr>
            </a:lvl8pPr>
            <a:lvl9pPr lvl="8" rtl="0">
              <a:spcBef>
                <a:spcPts val="0"/>
              </a:spcBef>
              <a:spcAft>
                <a:spcPts val="0"/>
              </a:spcAft>
              <a:buSzPts val="4800"/>
              <a:buFont typeface="Helvetica Neue"/>
              <a:buNone/>
              <a:defRPr sz="4800">
                <a:latin typeface="Helvetica Neue"/>
                <a:ea typeface="Helvetica Neue"/>
                <a:cs typeface="Helvetica Neue"/>
                <a:sym typeface="Helvetica Neu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Blank slide with border">
  <p:cSld name="Blank slide with border">
    <p:spTree>
      <p:nvGrpSpPr>
        <p:cNvPr id="1" name="Shape 209"/>
        <p:cNvGrpSpPr/>
        <p:nvPr/>
      </p:nvGrpSpPr>
      <p:grpSpPr>
        <a:xfrm>
          <a:off x="0" y="0"/>
          <a:ext cx="0" cy="0"/>
          <a:chOff x="0" y="0"/>
          <a:chExt cx="0" cy="0"/>
        </a:xfrm>
      </p:grpSpPr>
      <p:pic>
        <p:nvPicPr>
          <p:cNvPr id="210" name="Google Shape;210;p52" descr="Break.png"/>
          <p:cNvPicPr preferRelativeResize="0"/>
          <p:nvPr/>
        </p:nvPicPr>
        <p:blipFill rotWithShape="1">
          <a:blip r:embed="rId2">
            <a:alphaModFix/>
          </a:blip>
          <a:srcRect/>
          <a:stretch/>
        </p:blipFill>
        <p:spPr>
          <a:xfrm>
            <a:off x="0" y="5073650"/>
            <a:ext cx="9144000" cy="76200"/>
          </a:xfrm>
          <a:prstGeom prst="rect">
            <a:avLst/>
          </a:prstGeom>
          <a:noFill/>
          <a:ln>
            <a:noFill/>
          </a:ln>
        </p:spPr>
      </p:pic>
      <p:sp>
        <p:nvSpPr>
          <p:cNvPr id="211" name="Google Shape;211;p52"/>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lank-blank slide">
  <p:cSld name="Blank-blank slide">
    <p:spTree>
      <p:nvGrpSpPr>
        <p:cNvPr id="1" name="Shape 212"/>
        <p:cNvGrpSpPr/>
        <p:nvPr/>
      </p:nvGrpSpPr>
      <p:grpSpPr>
        <a:xfrm>
          <a:off x="0" y="0"/>
          <a:ext cx="0" cy="0"/>
          <a:chOff x="0" y="0"/>
          <a:chExt cx="0" cy="0"/>
        </a:xfrm>
      </p:grpSpPr>
      <p:sp>
        <p:nvSpPr>
          <p:cNvPr id="213" name="Google Shape;213;p53"/>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blank-white">
  <p:cSld name="BLANK_5">
    <p:spTree>
      <p:nvGrpSpPr>
        <p:cNvPr id="1" name="Shape 214"/>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olding slide - leave plain" type="title">
  <p:cSld name="TITLE">
    <p:bg>
      <p:bgPr>
        <a:noFill/>
        <a:effectLst/>
      </p:bgPr>
    </p:bg>
    <p:spTree>
      <p:nvGrpSpPr>
        <p:cNvPr id="1" name="Shape 219"/>
        <p:cNvGrpSpPr/>
        <p:nvPr/>
      </p:nvGrpSpPr>
      <p:grpSpPr>
        <a:xfrm>
          <a:off x="0" y="0"/>
          <a:ext cx="0" cy="0"/>
          <a:chOff x="0" y="0"/>
          <a:chExt cx="0" cy="0"/>
        </a:xfrm>
      </p:grpSpPr>
      <p:pic>
        <p:nvPicPr>
          <p:cNvPr id="220" name="Google Shape;220;p56"/>
          <p:cNvPicPr preferRelativeResize="0"/>
          <p:nvPr/>
        </p:nvPicPr>
        <p:blipFill>
          <a:blip r:embed="rId2">
            <a:alphaModFix/>
          </a:blip>
          <a:stretch>
            <a:fillRect/>
          </a:stretch>
        </p:blipFill>
        <p:spPr>
          <a:xfrm>
            <a:off x="0" y="1717525"/>
            <a:ext cx="9144000" cy="357836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221"/>
        <p:cNvGrpSpPr/>
        <p:nvPr/>
      </p:nvGrpSpPr>
      <p:grpSpPr>
        <a:xfrm>
          <a:off x="0" y="0"/>
          <a:ext cx="0" cy="0"/>
          <a:chOff x="0" y="0"/>
          <a:chExt cx="0" cy="0"/>
        </a:xfrm>
      </p:grpSpPr>
      <p:sp>
        <p:nvSpPr>
          <p:cNvPr id="222" name="Google Shape;222;p57"/>
          <p:cNvSpPr txBox="1">
            <a:spLocks noGrp="1"/>
          </p:cNvSpPr>
          <p:nvPr>
            <p:ph type="ctrTitle"/>
          </p:nvPr>
        </p:nvSpPr>
        <p:spPr>
          <a:xfrm>
            <a:off x="1080000" y="1440000"/>
            <a:ext cx="5459400" cy="1334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algn="ctr" rtl="0">
              <a:lnSpc>
                <a:spcPct val="80000"/>
              </a:lnSpc>
              <a:spcBef>
                <a:spcPts val="0"/>
              </a:spcBef>
              <a:spcAft>
                <a:spcPts val="0"/>
              </a:spcAft>
              <a:buSzPts val="5200"/>
              <a:buNone/>
              <a:defRPr sz="5200"/>
            </a:lvl2pPr>
            <a:lvl3pPr lvl="2" algn="ctr" rtl="0">
              <a:lnSpc>
                <a:spcPct val="80000"/>
              </a:lnSpc>
              <a:spcBef>
                <a:spcPts val="0"/>
              </a:spcBef>
              <a:spcAft>
                <a:spcPts val="0"/>
              </a:spcAft>
              <a:buSzPts val="5200"/>
              <a:buNone/>
              <a:defRPr sz="5200"/>
            </a:lvl3pPr>
            <a:lvl4pPr lvl="3" algn="ctr" rtl="0">
              <a:lnSpc>
                <a:spcPct val="80000"/>
              </a:lnSpc>
              <a:spcBef>
                <a:spcPts val="0"/>
              </a:spcBef>
              <a:spcAft>
                <a:spcPts val="0"/>
              </a:spcAft>
              <a:buSzPts val="5200"/>
              <a:buNone/>
              <a:defRPr sz="5200"/>
            </a:lvl4pPr>
            <a:lvl5pPr lvl="4" algn="ctr" rtl="0">
              <a:lnSpc>
                <a:spcPct val="80000"/>
              </a:lnSpc>
              <a:spcBef>
                <a:spcPts val="0"/>
              </a:spcBef>
              <a:spcAft>
                <a:spcPts val="0"/>
              </a:spcAft>
              <a:buSzPts val="5200"/>
              <a:buNone/>
              <a:defRPr sz="5200"/>
            </a:lvl5pPr>
            <a:lvl6pPr lvl="5" algn="ctr" rtl="0">
              <a:lnSpc>
                <a:spcPct val="80000"/>
              </a:lnSpc>
              <a:spcBef>
                <a:spcPts val="0"/>
              </a:spcBef>
              <a:spcAft>
                <a:spcPts val="0"/>
              </a:spcAft>
              <a:buSzPts val="5200"/>
              <a:buNone/>
              <a:defRPr sz="5200"/>
            </a:lvl6pPr>
            <a:lvl7pPr lvl="6" algn="ctr" rtl="0">
              <a:lnSpc>
                <a:spcPct val="80000"/>
              </a:lnSpc>
              <a:spcBef>
                <a:spcPts val="0"/>
              </a:spcBef>
              <a:spcAft>
                <a:spcPts val="0"/>
              </a:spcAft>
              <a:buSzPts val="5200"/>
              <a:buNone/>
              <a:defRPr sz="5200"/>
            </a:lvl7pPr>
            <a:lvl8pPr lvl="7" algn="ctr" rtl="0">
              <a:lnSpc>
                <a:spcPct val="80000"/>
              </a:lnSpc>
              <a:spcBef>
                <a:spcPts val="0"/>
              </a:spcBef>
              <a:spcAft>
                <a:spcPts val="0"/>
              </a:spcAft>
              <a:buSzPts val="5200"/>
              <a:buNone/>
              <a:defRPr sz="5200"/>
            </a:lvl8pPr>
            <a:lvl9pPr lvl="8" algn="ctr" rtl="0">
              <a:lnSpc>
                <a:spcPct val="80000"/>
              </a:lnSpc>
              <a:spcBef>
                <a:spcPts val="0"/>
              </a:spcBef>
              <a:spcAft>
                <a:spcPts val="0"/>
              </a:spcAft>
              <a:buSzPts val="5200"/>
              <a:buNone/>
              <a:defRPr sz="5200"/>
            </a:lvl9pPr>
          </a:lstStyle>
          <a:p>
            <a:endParaRPr/>
          </a:p>
        </p:txBody>
      </p:sp>
      <p:sp>
        <p:nvSpPr>
          <p:cNvPr id="223" name="Google Shape;223;p57"/>
          <p:cNvSpPr txBox="1"/>
          <p:nvPr/>
        </p:nvSpPr>
        <p:spPr>
          <a:xfrm>
            <a:off x="7376600" y="4603125"/>
            <a:ext cx="1455600" cy="209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rgbClr val="4F5858"/>
                </a:solidFill>
                <a:latin typeface="Helvetica Neue"/>
                <a:ea typeface="Helvetica Neue"/>
                <a:cs typeface="Helvetica Neue"/>
                <a:sym typeface="Helvetica Neue"/>
              </a:rPr>
              <a:t>@CrossrefOrg</a:t>
            </a:r>
            <a:endParaRPr sz="1200">
              <a:solidFill>
                <a:srgbClr val="4F5858"/>
              </a:solidFill>
              <a:latin typeface="Helvetica Neue"/>
              <a:ea typeface="Helvetica Neue"/>
              <a:cs typeface="Helvetica Neue"/>
              <a:sym typeface="Helvetica Neue"/>
            </a:endParaRPr>
          </a:p>
        </p:txBody>
      </p:sp>
      <p:pic>
        <p:nvPicPr>
          <p:cNvPr id="224" name="Google Shape;224;p57"/>
          <p:cNvPicPr preferRelativeResize="0"/>
          <p:nvPr/>
        </p:nvPicPr>
        <p:blipFill>
          <a:blip r:embed="rId2">
            <a:alphaModFix/>
          </a:blip>
          <a:stretch>
            <a:fillRect/>
          </a:stretch>
        </p:blipFill>
        <p:spPr>
          <a:xfrm>
            <a:off x="8320663" y="4359188"/>
            <a:ext cx="400050" cy="200025"/>
          </a:xfrm>
          <a:prstGeom prst="rect">
            <a:avLst/>
          </a:prstGeom>
          <a:noFill/>
          <a:ln>
            <a:noFill/>
          </a:ln>
        </p:spPr>
      </p:pic>
      <p:sp>
        <p:nvSpPr>
          <p:cNvPr id="225" name="Google Shape;225;p57"/>
          <p:cNvSpPr txBox="1">
            <a:spLocks noGrp="1"/>
          </p:cNvSpPr>
          <p:nvPr>
            <p:ph type="subTitle" idx="1"/>
          </p:nvPr>
        </p:nvSpPr>
        <p:spPr>
          <a:xfrm>
            <a:off x="1080000" y="2613200"/>
            <a:ext cx="5638800" cy="187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None/>
              <a:defRPr sz="4800" b="1">
                <a:solidFill>
                  <a:srgbClr val="D8D2C4"/>
                </a:solidFill>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226" name="Google Shape;226;p57"/>
          <p:cNvPicPr preferRelativeResize="0"/>
          <p:nvPr/>
        </p:nvPicPr>
        <p:blipFill>
          <a:blip r:embed="rId3">
            <a:alphaModFix/>
          </a:blip>
          <a:stretch>
            <a:fillRect/>
          </a:stretch>
        </p:blipFill>
        <p:spPr>
          <a:xfrm>
            <a:off x="-46950" y="5056825"/>
            <a:ext cx="9237920" cy="138425"/>
          </a:xfrm>
          <a:prstGeom prst="rect">
            <a:avLst/>
          </a:prstGeom>
          <a:noFill/>
          <a:ln>
            <a:noFill/>
          </a:ln>
        </p:spPr>
      </p:pic>
      <p:pic>
        <p:nvPicPr>
          <p:cNvPr id="227" name="Google Shape;227;p57"/>
          <p:cNvPicPr preferRelativeResize="0"/>
          <p:nvPr/>
        </p:nvPicPr>
        <p:blipFill>
          <a:blip r:embed="rId4">
            <a:alphaModFix/>
          </a:blip>
          <a:stretch>
            <a:fillRect/>
          </a:stretch>
        </p:blipFill>
        <p:spPr>
          <a:xfrm>
            <a:off x="6916875" y="3014775"/>
            <a:ext cx="1803850" cy="1171599"/>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8"/>
        <p:cNvGrpSpPr/>
        <p:nvPr/>
      </p:nvGrpSpPr>
      <p:grpSpPr>
        <a:xfrm>
          <a:off x="0" y="0"/>
          <a:ext cx="0" cy="0"/>
          <a:chOff x="0" y="0"/>
          <a:chExt cx="0" cy="0"/>
        </a:xfrm>
      </p:grpSpPr>
      <p:sp>
        <p:nvSpPr>
          <p:cNvPr id="229" name="Google Shape;229;p58"/>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0" name="Google Shape;230;p58"/>
          <p:cNvSpPr txBox="1">
            <a:spLocks noGrp="1"/>
          </p:cNvSpPr>
          <p:nvPr>
            <p:ph type="body" idx="1"/>
          </p:nvPr>
        </p:nvSpPr>
        <p:spPr>
          <a:xfrm>
            <a:off x="556050" y="1366100"/>
            <a:ext cx="8031900" cy="3082800"/>
          </a:xfrm>
          <a:prstGeom prst="rect">
            <a:avLst/>
          </a:prstGeom>
        </p:spPr>
        <p:txBody>
          <a:bodyPr spcFirstLastPara="1" wrap="square" lIns="91425" tIns="91425" rIns="91425" bIns="91425" anchor="t" anchorCtr="0">
            <a:noAutofit/>
          </a:bodyPr>
          <a:lstStyle>
            <a:lvl1pPr marL="457200" lvl="0" indent="-342900" rtl="0">
              <a:spcBef>
                <a:spcPts val="1000"/>
              </a:spcBef>
              <a:spcAft>
                <a:spcPts val="0"/>
              </a:spcAft>
              <a:buSzPts val="1800"/>
              <a:buChar char="●"/>
              <a:defRPr/>
            </a:lvl1pPr>
            <a:lvl2pPr marL="914400" lvl="1" indent="-342900" rtl="0">
              <a:spcBef>
                <a:spcPts val="1600"/>
              </a:spcBef>
              <a:spcAft>
                <a:spcPts val="0"/>
              </a:spcAft>
              <a:buSzPts val="18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1" name="Google Shape;23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2" name="Google Shape;232;p58"/>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3"/>
        <p:cNvGrpSpPr/>
        <p:nvPr/>
      </p:nvGrpSpPr>
      <p:grpSpPr>
        <a:xfrm>
          <a:off x="0" y="0"/>
          <a:ext cx="0" cy="0"/>
          <a:chOff x="0" y="0"/>
          <a:chExt cx="0" cy="0"/>
        </a:xfrm>
      </p:grpSpPr>
      <p:sp>
        <p:nvSpPr>
          <p:cNvPr id="234" name="Google Shape;234;p59"/>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 name="Google Shape;235;p5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6" name="Google Shape;236;p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100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7" name="Google Shape;23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8" name="Google Shape;238;p5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F5858"/>
        </a:solidFill>
        <a:effectLst/>
      </p:bgPr>
    </p:bg>
    <p:spTree>
      <p:nvGrpSpPr>
        <p:cNvPr id="1" name="Shape 239"/>
        <p:cNvGrpSpPr/>
        <p:nvPr/>
      </p:nvGrpSpPr>
      <p:grpSpPr>
        <a:xfrm>
          <a:off x="0" y="0"/>
          <a:ext cx="0" cy="0"/>
          <a:chOff x="0" y="0"/>
          <a:chExt cx="0" cy="0"/>
        </a:xfrm>
      </p:grpSpPr>
      <p:sp>
        <p:nvSpPr>
          <p:cNvPr id="240" name="Google Shape;240;p60"/>
          <p:cNvSpPr txBox="1">
            <a:spLocks noGrp="1"/>
          </p:cNvSpPr>
          <p:nvPr>
            <p:ph type="title"/>
          </p:nvPr>
        </p:nvSpPr>
        <p:spPr>
          <a:xfrm>
            <a:off x="1388100" y="411525"/>
            <a:ext cx="6367800" cy="409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6600"/>
              <a:buNone/>
              <a:defRPr sz="6600">
                <a:solidFill>
                  <a:srgbClr val="FFFFFF"/>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41" name="Google Shape;241;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42" name="Google Shape;242;p60"/>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3"/>
        <p:cNvGrpSpPr/>
        <p:nvPr/>
      </p:nvGrpSpPr>
      <p:grpSpPr>
        <a:xfrm>
          <a:off x="0" y="0"/>
          <a:ext cx="0" cy="0"/>
          <a:chOff x="0" y="0"/>
          <a:chExt cx="0" cy="0"/>
        </a:xfrm>
      </p:grpSpPr>
      <p:sp>
        <p:nvSpPr>
          <p:cNvPr id="244" name="Google Shape;244;p6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EB1C8"/>
              </a:buClr>
              <a:buSzPts val="12000"/>
              <a:buNone/>
              <a:defRPr sz="12000">
                <a:solidFill>
                  <a:srgbClr val="3EB1C8"/>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45" name="Google Shape;24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6" name="Google Shape;246;p61"/>
          <p:cNvSpPr txBox="1"/>
          <p:nvPr/>
        </p:nvSpPr>
        <p:spPr>
          <a:xfrm>
            <a:off x="1950000" y="2820300"/>
            <a:ext cx="52440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a:solidFill>
                  <a:srgbClr val="FFC72C"/>
                </a:solidFill>
                <a:latin typeface="Helvetica Neue"/>
                <a:ea typeface="Helvetica Neue"/>
                <a:cs typeface="Helvetica Neue"/>
                <a:sym typeface="Helvetica Neue"/>
              </a:rPr>
              <a:t>A lot of things</a:t>
            </a:r>
            <a:endParaRPr sz="5600">
              <a:solidFill>
                <a:srgbClr val="FFC72C"/>
              </a:solidFill>
              <a:latin typeface="Helvetica Neue"/>
              <a:ea typeface="Helvetica Neue"/>
              <a:cs typeface="Helvetica Neue"/>
              <a:sym typeface="Helvetica Neue"/>
            </a:endParaRPr>
          </a:p>
        </p:txBody>
      </p:sp>
      <p:pic>
        <p:nvPicPr>
          <p:cNvPr id="247" name="Google Shape;247;p61"/>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blank-whit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ur-mission">
  <p:cSld name="About Crossref - mission slide">
    <p:spTree>
      <p:nvGrpSpPr>
        <p:cNvPr id="1"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4000" cy="1785931"/>
          </a:xfrm>
          <a:prstGeom prst="rect">
            <a:avLst/>
          </a:prstGeom>
          <a:noFill/>
          <a:ln>
            <a:noFill/>
          </a:ln>
        </p:spPr>
      </p:pic>
      <p:sp>
        <p:nvSpPr>
          <p:cNvPr id="37" name="Google Shape;37;p7"/>
          <p:cNvSpPr txBox="1"/>
          <p:nvPr/>
        </p:nvSpPr>
        <p:spPr>
          <a:xfrm>
            <a:off x="904350" y="1998325"/>
            <a:ext cx="7335300" cy="2760900"/>
          </a:xfrm>
          <a:prstGeom prst="rect">
            <a:avLst/>
          </a:prstGeom>
          <a:noFill/>
          <a:ln>
            <a:noFill/>
          </a:ln>
        </p:spPr>
        <p:txBody>
          <a:bodyPr spcFirstLastPara="1" wrap="square" lIns="180000" tIns="180000" rIns="180000" bIns="180000" anchor="ctr" anchorCtr="0">
            <a:noAutofit/>
          </a:bodyPr>
          <a:lstStyle/>
          <a:p>
            <a:pPr marL="0" marR="0" lvl="0" indent="0" algn="l" rtl="0">
              <a:lnSpc>
                <a:spcPct val="80000"/>
              </a:lnSpc>
              <a:spcBef>
                <a:spcPts val="0"/>
              </a:spcBef>
              <a:spcAft>
                <a:spcPts val="0"/>
              </a:spcAft>
              <a:buClr>
                <a:schemeClr val="accent5"/>
              </a:buClr>
              <a:buSzPts val="2400"/>
              <a:buFont typeface="Helvetica Neue"/>
              <a:buNone/>
            </a:pPr>
            <a:r>
              <a:rPr lang="en" sz="2600" b="1" i="0" u="none" strike="noStrike" cap="none">
                <a:solidFill>
                  <a:srgbClr val="4F5858"/>
                </a:solidFill>
                <a:latin typeface="Helvetica Neue"/>
                <a:ea typeface="Helvetica Neue"/>
                <a:cs typeface="Helvetica Neue"/>
                <a:sym typeface="Helvetica Neue"/>
              </a:rPr>
              <a:t>Crossref makes research outputs easy </a:t>
            </a:r>
            <a:endParaRPr sz="2600" b="1" i="0" u="none" strike="noStrike" cap="none">
              <a:solidFill>
                <a:srgbClr val="4F5858"/>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chemeClr val="accent5"/>
              </a:buClr>
              <a:buSzPts val="2400"/>
              <a:buFont typeface="Helvetica Neue"/>
              <a:buNone/>
            </a:pPr>
            <a:r>
              <a:rPr lang="en" sz="2600" b="1" i="0" u="none" strike="noStrike" cap="none">
                <a:solidFill>
                  <a:srgbClr val="4F5858"/>
                </a:solidFill>
                <a:latin typeface="Helvetica Neue"/>
                <a:ea typeface="Helvetica Neue"/>
                <a:cs typeface="Helvetica Neue"/>
                <a:sym typeface="Helvetica Neue"/>
              </a:rPr>
              <a:t>to find, cite, link, assess, and reuse.</a:t>
            </a:r>
            <a:br>
              <a:rPr lang="en" sz="2600" b="1" i="0" u="none" strike="noStrike" cap="none">
                <a:solidFill>
                  <a:srgbClr val="4F5858"/>
                </a:solidFill>
                <a:latin typeface="Helvetica Neue"/>
                <a:ea typeface="Helvetica Neue"/>
                <a:cs typeface="Helvetica Neue"/>
                <a:sym typeface="Helvetica Neue"/>
              </a:rPr>
            </a:br>
            <a:r>
              <a:rPr lang="en" sz="2600" b="1" i="0" u="none" strike="noStrike" cap="none">
                <a:solidFill>
                  <a:srgbClr val="4F5858"/>
                </a:solidFill>
                <a:latin typeface="Helvetica Neue"/>
                <a:ea typeface="Helvetica Neue"/>
                <a:cs typeface="Helvetica Neue"/>
                <a:sym typeface="Helvetica Neue"/>
              </a:rPr>
              <a:t/>
            </a:r>
            <a:br>
              <a:rPr lang="en" sz="2600" b="1" i="0" u="none" strike="noStrike" cap="none">
                <a:solidFill>
                  <a:srgbClr val="4F5858"/>
                </a:solidFill>
                <a:latin typeface="Helvetica Neue"/>
                <a:ea typeface="Helvetica Neue"/>
                <a:cs typeface="Helvetica Neue"/>
                <a:sym typeface="Helvetica Neue"/>
              </a:rPr>
            </a:br>
            <a:r>
              <a:rPr lang="en" sz="2600" b="1" i="0" u="none" strike="noStrike" cap="none">
                <a:solidFill>
                  <a:srgbClr val="4F5858"/>
                </a:solidFill>
                <a:latin typeface="Helvetica Neue"/>
                <a:ea typeface="Helvetica Neue"/>
                <a:cs typeface="Helvetica Neue"/>
                <a:sym typeface="Helvetica Neue"/>
              </a:rPr>
              <a:t>We’re a not-for-profit membership organization that exists to make scholarly communications better. </a:t>
            </a:r>
            <a:endParaRPr sz="2600" b="1">
              <a:solidFill>
                <a:srgbClr val="4F5858"/>
              </a:solidFill>
              <a:latin typeface="Helvetica Neue"/>
              <a:ea typeface="Helvetica Neue"/>
              <a:cs typeface="Helvetica Neue"/>
              <a:sym typeface="Helvetica Neue"/>
            </a:endParaRPr>
          </a:p>
        </p:txBody>
      </p:sp>
      <p:pic>
        <p:nvPicPr>
          <p:cNvPr id="38" name="Google Shape;38;p7"/>
          <p:cNvPicPr preferRelativeResize="0"/>
          <p:nvPr/>
        </p:nvPicPr>
        <p:blipFill>
          <a:blip r:embed="rId3">
            <a:alphaModFix/>
          </a:blip>
          <a:stretch>
            <a:fillRect/>
          </a:stretch>
        </p:blipFill>
        <p:spPr>
          <a:xfrm>
            <a:off x="-46950" y="5056825"/>
            <a:ext cx="9237920" cy="138425"/>
          </a:xfrm>
          <a:prstGeom prst="rect">
            <a:avLst/>
          </a:prstGeom>
          <a:noFill/>
          <a:ln>
            <a:noFill/>
          </a:ln>
        </p:spPr>
      </p:pic>
      <p:sp>
        <p:nvSpPr>
          <p:cNvPr id="39" name="Google Shape;39;p7"/>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Our mission</a:t>
            </a:r>
            <a:endParaRPr sz="3800" b="1">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blank-grey">
  <p:cSld name="BLANK_3">
    <p:bg>
      <p:bgPr>
        <a:solidFill>
          <a:srgbClr val="4F5858"/>
        </a:solidFill>
        <a:effectLst/>
      </p:bgPr>
    </p:bg>
    <p:spTree>
      <p:nvGrpSpPr>
        <p:cNvPr id="1" name="Shape 249"/>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w/border">
  <p:cSld name="BLANK_1">
    <p:spTree>
      <p:nvGrpSpPr>
        <p:cNvPr id="1" name="Shape 250"/>
        <p:cNvGrpSpPr/>
        <p:nvPr/>
      </p:nvGrpSpPr>
      <p:grpSpPr>
        <a:xfrm>
          <a:off x="0" y="0"/>
          <a:ext cx="0" cy="0"/>
          <a:chOff x="0" y="0"/>
          <a:chExt cx="0" cy="0"/>
        </a:xfrm>
      </p:grpSpPr>
      <p:pic>
        <p:nvPicPr>
          <p:cNvPr id="251" name="Google Shape;251;p64"/>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rey blank w/border">
  <p:cSld name="BLANK_2">
    <p:bg>
      <p:bgPr>
        <a:solidFill>
          <a:srgbClr val="4F5858"/>
        </a:solidFill>
        <a:effectLst/>
      </p:bgPr>
    </p:bg>
    <p:spTree>
      <p:nvGrpSpPr>
        <p:cNvPr id="1" name="Shape 252"/>
        <p:cNvGrpSpPr/>
        <p:nvPr/>
      </p:nvGrpSpPr>
      <p:grpSpPr>
        <a:xfrm>
          <a:off x="0" y="0"/>
          <a:ext cx="0" cy="0"/>
          <a:chOff x="0" y="0"/>
          <a:chExt cx="0" cy="0"/>
        </a:xfrm>
      </p:grpSpPr>
      <p:pic>
        <p:nvPicPr>
          <p:cNvPr id="253" name="Google Shape;253;p65"/>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About Crossref - mission slide">
  <p:cSld name="About Crossref - mission slide">
    <p:spTree>
      <p:nvGrpSpPr>
        <p:cNvPr id="1" name="Shape 254"/>
        <p:cNvGrpSpPr/>
        <p:nvPr/>
      </p:nvGrpSpPr>
      <p:grpSpPr>
        <a:xfrm>
          <a:off x="0" y="0"/>
          <a:ext cx="0" cy="0"/>
          <a:chOff x="0" y="0"/>
          <a:chExt cx="0" cy="0"/>
        </a:xfrm>
      </p:grpSpPr>
      <p:pic>
        <p:nvPicPr>
          <p:cNvPr id="255" name="Google Shape;255;p66" descr="left-bracket.png"/>
          <p:cNvPicPr preferRelativeResize="0"/>
          <p:nvPr/>
        </p:nvPicPr>
        <p:blipFill rotWithShape="1">
          <a:blip r:embed="rId2">
            <a:alphaModFix/>
          </a:blip>
          <a:srcRect/>
          <a:stretch/>
        </p:blipFill>
        <p:spPr>
          <a:xfrm>
            <a:off x="779854" y="1062419"/>
            <a:ext cx="482601" cy="482601"/>
          </a:xfrm>
          <a:prstGeom prst="rect">
            <a:avLst/>
          </a:prstGeom>
          <a:noFill/>
          <a:ln>
            <a:noFill/>
          </a:ln>
        </p:spPr>
      </p:pic>
      <p:pic>
        <p:nvPicPr>
          <p:cNvPr id="256" name="Google Shape;256;p66" descr="right-bracket.png"/>
          <p:cNvPicPr preferRelativeResize="0"/>
          <p:nvPr/>
        </p:nvPicPr>
        <p:blipFill rotWithShape="1">
          <a:blip r:embed="rId3">
            <a:alphaModFix/>
          </a:blip>
          <a:srcRect/>
          <a:stretch/>
        </p:blipFill>
        <p:spPr>
          <a:xfrm>
            <a:off x="3426458" y="1062419"/>
            <a:ext cx="482601" cy="482601"/>
          </a:xfrm>
          <a:prstGeom prst="rect">
            <a:avLst/>
          </a:prstGeom>
          <a:noFill/>
          <a:ln>
            <a:noFill/>
          </a:ln>
        </p:spPr>
      </p:pic>
      <p:sp>
        <p:nvSpPr>
          <p:cNvPr id="257" name="Google Shape;257;p66"/>
          <p:cNvSpPr txBox="1"/>
          <p:nvPr/>
        </p:nvSpPr>
        <p:spPr>
          <a:xfrm>
            <a:off x="866255" y="2028211"/>
            <a:ext cx="7066200" cy="1901400"/>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accent5"/>
              </a:buClr>
              <a:buSzPts val="2400"/>
              <a:buFont typeface="Helvetica Neue"/>
              <a:buNone/>
            </a:pPr>
            <a:r>
              <a:rPr lang="en" sz="2400" b="0" i="0" u="none" strike="noStrike" cap="none">
                <a:solidFill>
                  <a:srgbClr val="4F5858"/>
                </a:solidFill>
                <a:latin typeface="Helvetica Neue"/>
                <a:ea typeface="Helvetica Neue"/>
                <a:cs typeface="Helvetica Neue"/>
                <a:sym typeface="Helvetica Neue"/>
              </a:rPr>
              <a:t>Crossref makes research outputs easy to find, cite, link, assess, and reuse.</a:t>
            </a:r>
            <a:br>
              <a:rPr lang="en" sz="2400" b="0" i="0" u="none" strike="noStrike" cap="none">
                <a:solidFill>
                  <a:srgbClr val="4F5858"/>
                </a:solidFill>
                <a:latin typeface="Helvetica Neue"/>
                <a:ea typeface="Helvetica Neue"/>
                <a:cs typeface="Helvetica Neue"/>
                <a:sym typeface="Helvetica Neue"/>
              </a:rPr>
            </a:br>
            <a:r>
              <a:rPr lang="en" sz="2400" b="0" i="0" u="none" strike="noStrike" cap="none">
                <a:solidFill>
                  <a:srgbClr val="4F5858"/>
                </a:solidFill>
                <a:latin typeface="Helvetica Neue"/>
                <a:ea typeface="Helvetica Neue"/>
                <a:cs typeface="Helvetica Neue"/>
                <a:sym typeface="Helvetica Neue"/>
              </a:rPr>
              <a:t/>
            </a:r>
            <a:br>
              <a:rPr lang="en" sz="2400" b="0" i="0" u="none" strike="noStrike" cap="none">
                <a:solidFill>
                  <a:srgbClr val="4F5858"/>
                </a:solidFill>
                <a:latin typeface="Helvetica Neue"/>
                <a:ea typeface="Helvetica Neue"/>
                <a:cs typeface="Helvetica Neue"/>
                <a:sym typeface="Helvetica Neue"/>
              </a:rPr>
            </a:br>
            <a:r>
              <a:rPr lang="en" sz="2400" b="0" i="0" u="none" strike="noStrike" cap="none">
                <a:solidFill>
                  <a:srgbClr val="4F5858"/>
                </a:solidFill>
                <a:latin typeface="Helvetica Neue"/>
                <a:ea typeface="Helvetica Neue"/>
                <a:cs typeface="Helvetica Neue"/>
                <a:sym typeface="Helvetica Neue"/>
              </a:rPr>
              <a:t>We’re a not-for-profit membership organization that exists to make scholarly communications better. </a:t>
            </a:r>
            <a:endParaRPr>
              <a:solidFill>
                <a:srgbClr val="4F5858"/>
              </a:solidFill>
            </a:endParaRPr>
          </a:p>
        </p:txBody>
      </p:sp>
      <p:sp>
        <p:nvSpPr>
          <p:cNvPr id="258" name="Google Shape;258;p66"/>
          <p:cNvSpPr txBox="1"/>
          <p:nvPr/>
        </p:nvSpPr>
        <p:spPr>
          <a:xfrm>
            <a:off x="1212450" y="1027675"/>
            <a:ext cx="2362500" cy="552000"/>
          </a:xfrm>
          <a:prstGeom prst="rect">
            <a:avLst/>
          </a:prstGeom>
          <a:noFill/>
          <a:ln>
            <a:noFill/>
          </a:ln>
        </p:spPr>
        <p:txBody>
          <a:bodyPr spcFirstLastPara="1" wrap="square" lIns="34275" tIns="34275" rIns="34275" bIns="34275" anchor="b" anchorCtr="0">
            <a:noAutofit/>
          </a:bodyPr>
          <a:lstStyle/>
          <a:p>
            <a:pPr marL="0" marR="0" lvl="0" indent="0" algn="l" rtl="0">
              <a:lnSpc>
                <a:spcPct val="100000"/>
              </a:lnSpc>
              <a:spcBef>
                <a:spcPts val="0"/>
              </a:spcBef>
              <a:spcAft>
                <a:spcPts val="0"/>
              </a:spcAft>
              <a:buClr>
                <a:schemeClr val="accent5"/>
              </a:buClr>
              <a:buSzPts val="3200"/>
              <a:buFont typeface="Helvetica Neue"/>
              <a:buNone/>
            </a:pPr>
            <a:r>
              <a:rPr lang="en" sz="3200" i="0" u="none" strike="noStrike" cap="none">
                <a:solidFill>
                  <a:srgbClr val="4F5858"/>
                </a:solidFill>
                <a:latin typeface="Helvetica Neue"/>
                <a:ea typeface="Helvetica Neue"/>
                <a:cs typeface="Helvetica Neue"/>
                <a:sym typeface="Helvetica Neue"/>
              </a:rPr>
              <a:t>Our mission</a:t>
            </a:r>
            <a:endParaRPr>
              <a:solidFill>
                <a:srgbClr val="4F5858"/>
              </a:solidFill>
              <a:latin typeface="Helvetica Neue"/>
              <a:ea typeface="Helvetica Neue"/>
              <a:cs typeface="Helvetica Neue"/>
              <a:sym typeface="Helvetica Neue"/>
            </a:endParaRPr>
          </a:p>
        </p:txBody>
      </p:sp>
      <p:pic>
        <p:nvPicPr>
          <p:cNvPr id="259" name="Google Shape;259;p66"/>
          <p:cNvPicPr preferRelativeResize="0"/>
          <p:nvPr/>
        </p:nvPicPr>
        <p:blipFill>
          <a:blip r:embed="rId4">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About Crossref -  truths slide">
  <p:cSld name="About Crossref -  truths slide">
    <p:spTree>
      <p:nvGrpSpPr>
        <p:cNvPr id="1" name="Shape 260"/>
        <p:cNvGrpSpPr/>
        <p:nvPr/>
      </p:nvGrpSpPr>
      <p:grpSpPr>
        <a:xfrm>
          <a:off x="0" y="0"/>
          <a:ext cx="0" cy="0"/>
          <a:chOff x="0" y="0"/>
          <a:chExt cx="0" cy="0"/>
        </a:xfrm>
      </p:grpSpPr>
      <p:pic>
        <p:nvPicPr>
          <p:cNvPr id="261" name="Google Shape;261;p67" descr="Screen Shot 2018-08-29 at 3.15.04 pm.png"/>
          <p:cNvPicPr preferRelativeResize="0"/>
          <p:nvPr/>
        </p:nvPicPr>
        <p:blipFill rotWithShape="1">
          <a:blip r:embed="rId2">
            <a:alphaModFix/>
          </a:blip>
          <a:srcRect/>
          <a:stretch/>
        </p:blipFill>
        <p:spPr>
          <a:xfrm>
            <a:off x="679068" y="18008"/>
            <a:ext cx="8127724" cy="4853483"/>
          </a:xfrm>
          <a:prstGeom prst="rect">
            <a:avLst/>
          </a:prstGeom>
          <a:noFill/>
          <a:ln>
            <a:noFill/>
          </a:ln>
        </p:spPr>
      </p:pic>
      <p:sp>
        <p:nvSpPr>
          <p:cNvPr id="262" name="Google Shape;262;p67"/>
          <p:cNvSpPr/>
          <p:nvPr/>
        </p:nvSpPr>
        <p:spPr>
          <a:xfrm>
            <a:off x="791973" y="159560"/>
            <a:ext cx="2011500" cy="5910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C0C0C"/>
              </a:buClr>
              <a:buSzPts val="1400"/>
              <a:buFont typeface="Helvetica Neue"/>
              <a:buNone/>
            </a:pPr>
            <a:endParaRPr sz="1400" b="0" i="0" u="none" strike="noStrike" cap="none">
              <a:solidFill>
                <a:srgbClr val="0C0C0C"/>
              </a:solidFill>
              <a:latin typeface="Helvetica Neue"/>
              <a:ea typeface="Helvetica Neue"/>
              <a:cs typeface="Helvetica Neue"/>
              <a:sym typeface="Helvetica Neue"/>
            </a:endParaRPr>
          </a:p>
        </p:txBody>
      </p:sp>
      <p:pic>
        <p:nvPicPr>
          <p:cNvPr id="263" name="Google Shape;263;p67" descr="left-bracket.png"/>
          <p:cNvPicPr preferRelativeResize="0"/>
          <p:nvPr/>
        </p:nvPicPr>
        <p:blipFill rotWithShape="1">
          <a:blip r:embed="rId3">
            <a:alphaModFix/>
          </a:blip>
          <a:srcRect/>
          <a:stretch/>
        </p:blipFill>
        <p:spPr>
          <a:xfrm>
            <a:off x="772389" y="213761"/>
            <a:ext cx="482601" cy="482601"/>
          </a:xfrm>
          <a:prstGeom prst="rect">
            <a:avLst/>
          </a:prstGeom>
          <a:noFill/>
          <a:ln>
            <a:noFill/>
          </a:ln>
        </p:spPr>
      </p:pic>
      <p:pic>
        <p:nvPicPr>
          <p:cNvPr id="264" name="Google Shape;264;p67" descr="right-bracket.png"/>
          <p:cNvPicPr preferRelativeResize="0"/>
          <p:nvPr/>
        </p:nvPicPr>
        <p:blipFill rotWithShape="1">
          <a:blip r:embed="rId4">
            <a:alphaModFix/>
          </a:blip>
          <a:srcRect/>
          <a:stretch/>
        </p:blipFill>
        <p:spPr>
          <a:xfrm>
            <a:off x="3335390" y="213761"/>
            <a:ext cx="482601" cy="482601"/>
          </a:xfrm>
          <a:prstGeom prst="rect">
            <a:avLst/>
          </a:prstGeom>
          <a:noFill/>
          <a:ln>
            <a:noFill/>
          </a:ln>
        </p:spPr>
      </p:pic>
      <p:sp>
        <p:nvSpPr>
          <p:cNvPr id="265" name="Google Shape;265;p67"/>
          <p:cNvSpPr txBox="1"/>
          <p:nvPr/>
        </p:nvSpPr>
        <p:spPr>
          <a:xfrm>
            <a:off x="1332256" y="179015"/>
            <a:ext cx="1926000" cy="552000"/>
          </a:xfrm>
          <a:prstGeom prst="rect">
            <a:avLst/>
          </a:prstGeom>
          <a:noFill/>
          <a:ln>
            <a:noFill/>
          </a:ln>
        </p:spPr>
        <p:txBody>
          <a:bodyPr spcFirstLastPara="1" wrap="square" lIns="34275" tIns="34275" rIns="34275" bIns="34275" anchor="b" anchorCtr="0">
            <a:noAutofit/>
          </a:bodyPr>
          <a:lstStyle/>
          <a:p>
            <a:pPr marL="0" marR="0" lvl="0" indent="0" algn="l" rtl="0">
              <a:lnSpc>
                <a:spcPct val="100000"/>
              </a:lnSpc>
              <a:spcBef>
                <a:spcPts val="0"/>
              </a:spcBef>
              <a:spcAft>
                <a:spcPts val="0"/>
              </a:spcAft>
              <a:buClr>
                <a:schemeClr val="accent5"/>
              </a:buClr>
              <a:buSzPts val="3200"/>
              <a:buFont typeface="Helvetica Neue"/>
              <a:buNone/>
            </a:pPr>
            <a:r>
              <a:rPr lang="en" sz="3200" b="0" i="0" u="none" strike="noStrike" cap="none">
                <a:solidFill>
                  <a:srgbClr val="4F5858"/>
                </a:solidFill>
                <a:latin typeface="Helvetica Neue"/>
                <a:ea typeface="Helvetica Neue"/>
                <a:cs typeface="Helvetica Neue"/>
                <a:sym typeface="Helvetica Neue"/>
              </a:rPr>
              <a:t>Our truths</a:t>
            </a:r>
            <a:endParaRPr>
              <a:solidFill>
                <a:srgbClr val="4F5858"/>
              </a:solidFill>
            </a:endParaRPr>
          </a:p>
        </p:txBody>
      </p:sp>
      <p:sp>
        <p:nvSpPr>
          <p:cNvPr id="266" name="Google Shape;266;p67"/>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pic>
        <p:nvPicPr>
          <p:cNvPr id="267" name="Google Shape;267;p67"/>
          <p:cNvPicPr preferRelativeResize="0"/>
          <p:nvPr/>
        </p:nvPicPr>
        <p:blipFill>
          <a:blip r:embed="rId5">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Blank slide with border">
  <p:cSld name="Blank slide with border">
    <p:spTree>
      <p:nvGrpSpPr>
        <p:cNvPr id="1" name="Shape 268"/>
        <p:cNvGrpSpPr/>
        <p:nvPr/>
      </p:nvGrpSpPr>
      <p:grpSpPr>
        <a:xfrm>
          <a:off x="0" y="0"/>
          <a:ext cx="0" cy="0"/>
          <a:chOff x="0" y="0"/>
          <a:chExt cx="0" cy="0"/>
        </a:xfrm>
      </p:grpSpPr>
      <p:sp>
        <p:nvSpPr>
          <p:cNvPr id="269" name="Google Shape;269;p68"/>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pic>
        <p:nvPicPr>
          <p:cNvPr id="270" name="Google Shape;270;p68"/>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xt slide">
  <p:cSld name="Text slide">
    <p:spTree>
      <p:nvGrpSpPr>
        <p:cNvPr id="1" name="Shape 271"/>
        <p:cNvGrpSpPr/>
        <p:nvPr/>
      </p:nvGrpSpPr>
      <p:grpSpPr>
        <a:xfrm>
          <a:off x="0" y="0"/>
          <a:ext cx="0" cy="0"/>
          <a:chOff x="0" y="0"/>
          <a:chExt cx="0" cy="0"/>
        </a:xfrm>
      </p:grpSpPr>
      <p:sp>
        <p:nvSpPr>
          <p:cNvPr id="272" name="Google Shape;272;p69"/>
          <p:cNvSpPr txBox="1">
            <a:spLocks noGrp="1"/>
          </p:cNvSpPr>
          <p:nvPr>
            <p:ph type="title"/>
          </p:nvPr>
        </p:nvSpPr>
        <p:spPr>
          <a:xfrm>
            <a:off x="898469" y="283249"/>
            <a:ext cx="7347000" cy="716400"/>
          </a:xfrm>
          <a:prstGeom prst="rect">
            <a:avLst/>
          </a:prstGeom>
          <a:noFill/>
          <a:ln>
            <a:noFill/>
          </a:ln>
        </p:spPr>
        <p:txBody>
          <a:bodyPr spcFirstLastPara="1" wrap="square" lIns="34275" tIns="34275" rIns="34275" bIns="34275" anchor="ctr" anchorCtr="0">
            <a:noAutofit/>
          </a:bodyPr>
          <a:lstStyle>
            <a:lvl1pPr lvl="0" algn="l" rtl="0">
              <a:lnSpc>
                <a:spcPct val="80000"/>
              </a:lnSpc>
              <a:spcBef>
                <a:spcPts val="0"/>
              </a:spcBef>
              <a:spcAft>
                <a:spcPts val="0"/>
              </a:spcAft>
              <a:buClr>
                <a:schemeClr val="accent5"/>
              </a:buClr>
              <a:buSzPts val="3600"/>
              <a:buNone/>
              <a:defRPr sz="3600"/>
            </a:lvl1pPr>
            <a:lvl2pPr lvl="1" algn="l" rtl="0">
              <a:lnSpc>
                <a:spcPct val="90000"/>
              </a:lnSpc>
              <a:spcBef>
                <a:spcPts val="0"/>
              </a:spcBef>
              <a:spcAft>
                <a:spcPts val="0"/>
              </a:spcAft>
              <a:buClr>
                <a:schemeClr val="accent5"/>
              </a:buClr>
              <a:buSzPts val="1800"/>
              <a:buNone/>
              <a:defRPr/>
            </a:lvl2pPr>
            <a:lvl3pPr lvl="2" algn="l" rtl="0">
              <a:lnSpc>
                <a:spcPct val="90000"/>
              </a:lnSpc>
              <a:spcBef>
                <a:spcPts val="0"/>
              </a:spcBef>
              <a:spcAft>
                <a:spcPts val="0"/>
              </a:spcAft>
              <a:buClr>
                <a:schemeClr val="accent5"/>
              </a:buClr>
              <a:buSzPts val="1800"/>
              <a:buNone/>
              <a:defRPr/>
            </a:lvl3pPr>
            <a:lvl4pPr lvl="3" algn="l" rtl="0">
              <a:lnSpc>
                <a:spcPct val="90000"/>
              </a:lnSpc>
              <a:spcBef>
                <a:spcPts val="0"/>
              </a:spcBef>
              <a:spcAft>
                <a:spcPts val="0"/>
              </a:spcAft>
              <a:buClr>
                <a:schemeClr val="accent5"/>
              </a:buClr>
              <a:buSzPts val="1800"/>
              <a:buNone/>
              <a:defRPr/>
            </a:lvl4pPr>
            <a:lvl5pPr lvl="4" algn="l" rtl="0">
              <a:lnSpc>
                <a:spcPct val="90000"/>
              </a:lnSpc>
              <a:spcBef>
                <a:spcPts val="0"/>
              </a:spcBef>
              <a:spcAft>
                <a:spcPts val="0"/>
              </a:spcAft>
              <a:buClr>
                <a:schemeClr val="accent5"/>
              </a:buClr>
              <a:buSzPts val="1800"/>
              <a:buNone/>
              <a:defRPr/>
            </a:lvl5pPr>
            <a:lvl6pPr lvl="5" algn="l" rtl="0">
              <a:lnSpc>
                <a:spcPct val="90000"/>
              </a:lnSpc>
              <a:spcBef>
                <a:spcPts val="0"/>
              </a:spcBef>
              <a:spcAft>
                <a:spcPts val="0"/>
              </a:spcAft>
              <a:buClr>
                <a:schemeClr val="accent5"/>
              </a:buClr>
              <a:buSzPts val="1800"/>
              <a:buNone/>
              <a:defRPr/>
            </a:lvl6pPr>
            <a:lvl7pPr lvl="6" algn="l" rtl="0">
              <a:lnSpc>
                <a:spcPct val="90000"/>
              </a:lnSpc>
              <a:spcBef>
                <a:spcPts val="0"/>
              </a:spcBef>
              <a:spcAft>
                <a:spcPts val="0"/>
              </a:spcAft>
              <a:buClr>
                <a:schemeClr val="accent5"/>
              </a:buClr>
              <a:buSzPts val="1800"/>
              <a:buNone/>
              <a:defRPr/>
            </a:lvl7pPr>
            <a:lvl8pPr lvl="7" algn="l" rtl="0">
              <a:lnSpc>
                <a:spcPct val="90000"/>
              </a:lnSpc>
              <a:spcBef>
                <a:spcPts val="0"/>
              </a:spcBef>
              <a:spcAft>
                <a:spcPts val="0"/>
              </a:spcAft>
              <a:buClr>
                <a:schemeClr val="accent5"/>
              </a:buClr>
              <a:buSzPts val="1800"/>
              <a:buNone/>
              <a:defRPr/>
            </a:lvl8pPr>
            <a:lvl9pPr lvl="8" algn="l" rtl="0">
              <a:lnSpc>
                <a:spcPct val="90000"/>
              </a:lnSpc>
              <a:spcBef>
                <a:spcPts val="0"/>
              </a:spcBef>
              <a:spcAft>
                <a:spcPts val="0"/>
              </a:spcAft>
              <a:buClr>
                <a:schemeClr val="accent5"/>
              </a:buClr>
              <a:buSzPts val="1800"/>
              <a:buNone/>
              <a:defRPr/>
            </a:lvl9pPr>
          </a:lstStyle>
          <a:p>
            <a:endParaRPr/>
          </a:p>
        </p:txBody>
      </p:sp>
      <p:sp>
        <p:nvSpPr>
          <p:cNvPr id="273" name="Google Shape;273;p69"/>
          <p:cNvSpPr txBox="1">
            <a:spLocks noGrp="1"/>
          </p:cNvSpPr>
          <p:nvPr>
            <p:ph type="body" idx="1"/>
          </p:nvPr>
        </p:nvSpPr>
        <p:spPr>
          <a:xfrm>
            <a:off x="898475" y="1137600"/>
            <a:ext cx="7347000" cy="3325800"/>
          </a:xfrm>
          <a:prstGeom prst="rect">
            <a:avLst/>
          </a:prstGeom>
          <a:noFill/>
          <a:ln>
            <a:noFill/>
          </a:ln>
        </p:spPr>
        <p:txBody>
          <a:bodyPr spcFirstLastPara="1" wrap="square" lIns="34275" tIns="34275" rIns="34275" bIns="34275" anchor="t" anchorCtr="0">
            <a:noAutofit/>
          </a:bodyPr>
          <a:lstStyle>
            <a:lvl1pPr marL="457200" lvl="0" indent="-393700" algn="l" rtl="0">
              <a:lnSpc>
                <a:spcPct val="100000"/>
              </a:lnSpc>
              <a:spcBef>
                <a:spcPts val="1000"/>
              </a:spcBef>
              <a:spcAft>
                <a:spcPts val="0"/>
              </a:spcAft>
              <a:buClr>
                <a:srgbClr val="4F5858"/>
              </a:buClr>
              <a:buSzPts val="2600"/>
              <a:buChar char="●"/>
              <a:defRPr sz="2600">
                <a:solidFill>
                  <a:srgbClr val="4F5858"/>
                </a:solidFill>
              </a:defRPr>
            </a:lvl1pPr>
            <a:lvl2pPr marL="914400" lvl="1" indent="-393700" algn="l" rtl="0">
              <a:lnSpc>
                <a:spcPct val="100000"/>
              </a:lnSpc>
              <a:spcBef>
                <a:spcPts val="1000"/>
              </a:spcBef>
              <a:spcAft>
                <a:spcPts val="0"/>
              </a:spcAft>
              <a:buClr>
                <a:srgbClr val="4F5858"/>
              </a:buClr>
              <a:buSzPts val="2600"/>
              <a:buChar char="–"/>
              <a:defRPr sz="2600">
                <a:solidFill>
                  <a:srgbClr val="4F5858"/>
                </a:solidFill>
              </a:defRPr>
            </a:lvl2pPr>
            <a:lvl3pPr marL="1371600" lvl="2" indent="-355600" algn="l" rtl="0">
              <a:lnSpc>
                <a:spcPct val="100000"/>
              </a:lnSpc>
              <a:spcBef>
                <a:spcPts val="1000"/>
              </a:spcBef>
              <a:spcAft>
                <a:spcPts val="0"/>
              </a:spcAft>
              <a:buClr>
                <a:srgbClr val="4F5858"/>
              </a:buClr>
              <a:buSzPts val="2000"/>
              <a:buChar char="–"/>
              <a:defRPr sz="2000">
                <a:solidFill>
                  <a:srgbClr val="4F5858"/>
                </a:solidFill>
              </a:defRPr>
            </a:lvl3pPr>
            <a:lvl4pPr marL="1828800" lvl="3" indent="-355600" algn="l" rtl="0">
              <a:lnSpc>
                <a:spcPct val="100000"/>
              </a:lnSpc>
              <a:spcBef>
                <a:spcPts val="1000"/>
              </a:spcBef>
              <a:spcAft>
                <a:spcPts val="0"/>
              </a:spcAft>
              <a:buClr>
                <a:srgbClr val="4F5858"/>
              </a:buClr>
              <a:buSzPts val="2000"/>
              <a:buChar char="‒"/>
              <a:defRPr sz="2000">
                <a:solidFill>
                  <a:srgbClr val="4F5858"/>
                </a:solidFill>
              </a:defRPr>
            </a:lvl4pPr>
            <a:lvl5pPr marL="2286000" lvl="4" indent="-330200" algn="l" rtl="0">
              <a:lnSpc>
                <a:spcPct val="100000"/>
              </a:lnSpc>
              <a:spcBef>
                <a:spcPts val="1000"/>
              </a:spcBef>
              <a:spcAft>
                <a:spcPts val="0"/>
              </a:spcAft>
              <a:buClr>
                <a:srgbClr val="4F5858"/>
              </a:buClr>
              <a:buSzPts val="1600"/>
              <a:buChar char="‒"/>
              <a:defRPr sz="1600">
                <a:solidFill>
                  <a:srgbClr val="4F5858"/>
                </a:solidFill>
              </a:defRPr>
            </a:lvl5pPr>
            <a:lvl6pPr marL="2743200" lvl="5" indent="-330200" algn="l" rtl="0">
              <a:lnSpc>
                <a:spcPct val="100000"/>
              </a:lnSpc>
              <a:spcBef>
                <a:spcPts val="1000"/>
              </a:spcBef>
              <a:spcAft>
                <a:spcPts val="0"/>
              </a:spcAft>
              <a:buClr>
                <a:srgbClr val="4F5858"/>
              </a:buClr>
              <a:buSzPts val="1600"/>
              <a:buChar char="‒"/>
              <a:defRPr sz="1600">
                <a:solidFill>
                  <a:srgbClr val="4F5858"/>
                </a:solidFill>
              </a:defRPr>
            </a:lvl6pPr>
            <a:lvl7pPr marL="3200400" lvl="6" indent="-330200" algn="l" rtl="0">
              <a:lnSpc>
                <a:spcPct val="100000"/>
              </a:lnSpc>
              <a:spcBef>
                <a:spcPts val="1000"/>
              </a:spcBef>
              <a:spcAft>
                <a:spcPts val="0"/>
              </a:spcAft>
              <a:buClr>
                <a:srgbClr val="4F5858"/>
              </a:buClr>
              <a:buSzPts val="1600"/>
              <a:buChar char="‒"/>
              <a:defRPr sz="1600">
                <a:solidFill>
                  <a:srgbClr val="4F5858"/>
                </a:solidFill>
              </a:defRPr>
            </a:lvl7pPr>
            <a:lvl8pPr marL="3657600" lvl="7" indent="-330200" algn="l" rtl="0">
              <a:lnSpc>
                <a:spcPct val="100000"/>
              </a:lnSpc>
              <a:spcBef>
                <a:spcPts val="1000"/>
              </a:spcBef>
              <a:spcAft>
                <a:spcPts val="0"/>
              </a:spcAft>
              <a:buClr>
                <a:srgbClr val="4F5858"/>
              </a:buClr>
              <a:buSzPts val="1600"/>
              <a:buChar char="‒"/>
              <a:defRPr sz="1600">
                <a:solidFill>
                  <a:srgbClr val="4F5858"/>
                </a:solidFill>
              </a:defRPr>
            </a:lvl8pPr>
            <a:lvl9pPr marL="4114800" lvl="8" indent="-330200" algn="l" rtl="0">
              <a:lnSpc>
                <a:spcPct val="100000"/>
              </a:lnSpc>
              <a:spcBef>
                <a:spcPts val="1000"/>
              </a:spcBef>
              <a:spcAft>
                <a:spcPts val="0"/>
              </a:spcAft>
              <a:buClr>
                <a:srgbClr val="4F5858"/>
              </a:buClr>
              <a:buSzPts val="1600"/>
              <a:buChar char="‒"/>
              <a:defRPr sz="1600">
                <a:solidFill>
                  <a:srgbClr val="4F5858"/>
                </a:solidFill>
              </a:defRPr>
            </a:lvl9pPr>
          </a:lstStyle>
          <a:p>
            <a:endParaRPr/>
          </a:p>
        </p:txBody>
      </p:sp>
      <p:sp>
        <p:nvSpPr>
          <p:cNvPr id="274" name="Google Shape;274;p69"/>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pic>
        <p:nvPicPr>
          <p:cNvPr id="275" name="Google Shape;275;p6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76"/>
        <p:cNvGrpSpPr/>
        <p:nvPr/>
      </p:nvGrpSpPr>
      <p:grpSpPr>
        <a:xfrm>
          <a:off x="0" y="0"/>
          <a:ext cx="0" cy="0"/>
          <a:chOff x="0" y="0"/>
          <a:chExt cx="0" cy="0"/>
        </a:xfrm>
      </p:grpSpPr>
      <p:sp>
        <p:nvSpPr>
          <p:cNvPr id="277" name="Google Shape;277;p70"/>
          <p:cNvSpPr txBox="1">
            <a:spLocks noGrp="1"/>
          </p:cNvSpPr>
          <p:nvPr>
            <p:ph type="sldNum" idx="12"/>
          </p:nvPr>
        </p:nvSpPr>
        <p:spPr>
          <a:xfrm>
            <a:off x="6279546" y="4632643"/>
            <a:ext cx="273600" cy="2691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1pPr>
            <a:lvl2pPr marL="0" lvl="1"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2pPr>
            <a:lvl3pPr marL="0" lvl="2"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3pPr>
            <a:lvl4pPr marL="0" lvl="3"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4pPr>
            <a:lvl5pPr marL="0" lvl="4"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5pPr>
            <a:lvl6pPr marL="0" lvl="5"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6pPr>
            <a:lvl7pPr marL="0" lvl="6"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7pPr>
            <a:lvl8pPr marL="0" lvl="7"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8pPr>
            <a:lvl9pPr marL="0" lvl="8" indent="0" algn="r" rtl="0">
              <a:lnSpc>
                <a:spcPct val="100000"/>
              </a:lnSpc>
              <a:spcBef>
                <a:spcPts val="0"/>
              </a:spcBef>
              <a:spcAft>
                <a:spcPts val="0"/>
              </a:spcAft>
              <a:buClr>
                <a:srgbClr val="0C0C0C"/>
              </a:buClr>
              <a:buSzPts val="1200"/>
              <a:buFont typeface="Helvetica Neue Light"/>
              <a:buNone/>
              <a:defRPr sz="1200">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sz="10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New section slide">
  <p:cSld name="TITLE_AND_BODY_1">
    <p:spTree>
      <p:nvGrpSpPr>
        <p:cNvPr id="1" name="Shape 278"/>
        <p:cNvGrpSpPr/>
        <p:nvPr/>
      </p:nvGrpSpPr>
      <p:grpSpPr>
        <a:xfrm>
          <a:off x="0" y="0"/>
          <a:ext cx="0" cy="0"/>
          <a:chOff x="0" y="0"/>
          <a:chExt cx="0" cy="0"/>
        </a:xfrm>
      </p:grpSpPr>
      <p:sp>
        <p:nvSpPr>
          <p:cNvPr id="279" name="Google Shape;279;p71"/>
          <p:cNvSpPr txBox="1">
            <a:spLocks noGrp="1"/>
          </p:cNvSpPr>
          <p:nvPr>
            <p:ph type="body" idx="1"/>
          </p:nvPr>
        </p:nvSpPr>
        <p:spPr>
          <a:xfrm>
            <a:off x="1518537" y="1298123"/>
            <a:ext cx="6068700" cy="1865100"/>
          </a:xfrm>
          <a:prstGeom prst="rect">
            <a:avLst/>
          </a:prstGeom>
          <a:noFill/>
          <a:ln>
            <a:noFill/>
          </a:ln>
        </p:spPr>
        <p:txBody>
          <a:bodyPr spcFirstLastPara="1" wrap="square" lIns="34275" tIns="34275" rIns="34275" bIns="34275" anchor="ctr" anchorCtr="0">
            <a:noAutofit/>
          </a:bodyPr>
          <a:lstStyle>
            <a:lvl1pPr marL="457200" lvl="0" indent="-228600" algn="ctr" rtl="0">
              <a:lnSpc>
                <a:spcPct val="70000"/>
              </a:lnSpc>
              <a:spcBef>
                <a:spcPts val="0"/>
              </a:spcBef>
              <a:spcAft>
                <a:spcPts val="0"/>
              </a:spcAft>
              <a:buClr>
                <a:schemeClr val="accent1"/>
              </a:buClr>
              <a:buSzPts val="6600"/>
              <a:buFont typeface="Helvetica Neue"/>
              <a:buNone/>
              <a:defRPr sz="6600">
                <a:solidFill>
                  <a:schemeClr val="accent1"/>
                </a:solidFill>
              </a:defRPr>
            </a:lvl1pPr>
            <a:lvl2pPr marL="914400" lvl="1" indent="-342900" algn="l" rtl="0">
              <a:lnSpc>
                <a:spcPct val="90000"/>
              </a:lnSpc>
              <a:spcBef>
                <a:spcPts val="700"/>
              </a:spcBef>
              <a:spcAft>
                <a:spcPts val="0"/>
              </a:spcAft>
              <a:buClr>
                <a:srgbClr val="0C0C0C"/>
              </a:buClr>
              <a:buSzPts val="1800"/>
              <a:buChar char="–"/>
              <a:defRPr/>
            </a:lvl2pPr>
            <a:lvl3pPr marL="1371600" lvl="2" indent="-342900" algn="l" rtl="0">
              <a:lnSpc>
                <a:spcPct val="90000"/>
              </a:lnSpc>
              <a:spcBef>
                <a:spcPts val="700"/>
              </a:spcBef>
              <a:spcAft>
                <a:spcPts val="0"/>
              </a:spcAft>
              <a:buClr>
                <a:srgbClr val="0C0C0C"/>
              </a:buClr>
              <a:buSzPts val="1800"/>
              <a:buChar char="–"/>
              <a:defRPr/>
            </a:lvl3pPr>
            <a:lvl4pPr marL="1828800" lvl="3" indent="-342900" algn="l" rtl="0">
              <a:lnSpc>
                <a:spcPct val="90000"/>
              </a:lnSpc>
              <a:spcBef>
                <a:spcPts val="700"/>
              </a:spcBef>
              <a:spcAft>
                <a:spcPts val="0"/>
              </a:spcAft>
              <a:buClr>
                <a:srgbClr val="0C0C0C"/>
              </a:buClr>
              <a:buSzPts val="1800"/>
              <a:buChar char="‒"/>
              <a:defRPr/>
            </a:lvl4pPr>
            <a:lvl5pPr marL="2286000" lvl="4" indent="-342900" algn="l" rtl="0">
              <a:lnSpc>
                <a:spcPct val="90000"/>
              </a:lnSpc>
              <a:spcBef>
                <a:spcPts val="700"/>
              </a:spcBef>
              <a:spcAft>
                <a:spcPts val="0"/>
              </a:spcAft>
              <a:buClr>
                <a:srgbClr val="0C0C0C"/>
              </a:buClr>
              <a:buSzPts val="1800"/>
              <a:buChar char="‒"/>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280" name="Google Shape;280;p71" descr="slides-CR_YouAre_ImageBack_White.jpeg"/>
          <p:cNvPicPr preferRelativeResize="0"/>
          <p:nvPr/>
        </p:nvPicPr>
        <p:blipFill rotWithShape="1">
          <a:blip r:embed="rId2">
            <a:alphaModFix/>
          </a:blip>
          <a:srcRect/>
          <a:stretch/>
        </p:blipFill>
        <p:spPr>
          <a:xfrm>
            <a:off x="-50800" y="3669029"/>
            <a:ext cx="9220199" cy="1475233"/>
          </a:xfrm>
          <a:prstGeom prst="rect">
            <a:avLst/>
          </a:prstGeom>
          <a:noFill/>
          <a:ln>
            <a:noFill/>
          </a:ln>
        </p:spPr>
      </p:pic>
      <p:sp>
        <p:nvSpPr>
          <p:cNvPr id="281" name="Google Shape;281;p71"/>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Introduction (about me) slide">
  <p:cSld name="Introduction (about me) slide 2">
    <p:spTree>
      <p:nvGrpSpPr>
        <p:cNvPr id="1" name="Shape 282"/>
        <p:cNvGrpSpPr/>
        <p:nvPr/>
      </p:nvGrpSpPr>
      <p:grpSpPr>
        <a:xfrm>
          <a:off x="0" y="0"/>
          <a:ext cx="0" cy="0"/>
          <a:chOff x="0" y="0"/>
          <a:chExt cx="0" cy="0"/>
        </a:xfrm>
      </p:grpSpPr>
      <p:sp>
        <p:nvSpPr>
          <p:cNvPr id="283" name="Google Shape;283;p72"/>
          <p:cNvSpPr txBox="1">
            <a:spLocks noGrp="1"/>
          </p:cNvSpPr>
          <p:nvPr>
            <p:ph type="body" idx="1"/>
          </p:nvPr>
        </p:nvSpPr>
        <p:spPr>
          <a:xfrm>
            <a:off x="630796" y="1899022"/>
            <a:ext cx="4671900" cy="1345500"/>
          </a:xfrm>
          <a:prstGeom prst="rect">
            <a:avLst/>
          </a:prstGeom>
          <a:noFill/>
          <a:ln>
            <a:noFill/>
          </a:ln>
        </p:spPr>
        <p:txBody>
          <a:bodyPr spcFirstLastPara="1" wrap="square" lIns="45700" tIns="45700" rIns="45700" bIns="45700" anchor="b" anchorCtr="0">
            <a:noAutofit/>
          </a:bodyPr>
          <a:lstStyle>
            <a:lvl1pPr marL="457200" lvl="0" indent="-342900" algn="l" rtl="0">
              <a:lnSpc>
                <a:spcPct val="90000"/>
              </a:lnSpc>
              <a:spcBef>
                <a:spcPts val="700"/>
              </a:spcBef>
              <a:spcAft>
                <a:spcPts val="0"/>
              </a:spcAft>
              <a:buClr>
                <a:srgbClr val="0C0C0C"/>
              </a:buClr>
              <a:buSzPts val="1800"/>
              <a:buChar char="●"/>
              <a:defRPr/>
            </a:lvl1pPr>
            <a:lvl2pPr marL="914400" lvl="1" indent="-342900" algn="l" rtl="0">
              <a:lnSpc>
                <a:spcPct val="90000"/>
              </a:lnSpc>
              <a:spcBef>
                <a:spcPts val="700"/>
              </a:spcBef>
              <a:spcAft>
                <a:spcPts val="0"/>
              </a:spcAft>
              <a:buClr>
                <a:srgbClr val="0C0C0C"/>
              </a:buClr>
              <a:buSzPts val="1800"/>
              <a:buChar char="–"/>
              <a:defRPr/>
            </a:lvl2pPr>
            <a:lvl3pPr marL="1371600" lvl="2" indent="-342900" algn="l" rtl="0">
              <a:lnSpc>
                <a:spcPct val="90000"/>
              </a:lnSpc>
              <a:spcBef>
                <a:spcPts val="700"/>
              </a:spcBef>
              <a:spcAft>
                <a:spcPts val="0"/>
              </a:spcAft>
              <a:buClr>
                <a:srgbClr val="0C0C0C"/>
              </a:buClr>
              <a:buSzPts val="1800"/>
              <a:buChar char="–"/>
              <a:defRPr/>
            </a:lvl3pPr>
            <a:lvl4pPr marL="1828800" lvl="3" indent="-342900" algn="l" rtl="0">
              <a:lnSpc>
                <a:spcPct val="90000"/>
              </a:lnSpc>
              <a:spcBef>
                <a:spcPts val="700"/>
              </a:spcBef>
              <a:spcAft>
                <a:spcPts val="0"/>
              </a:spcAft>
              <a:buClr>
                <a:srgbClr val="0C0C0C"/>
              </a:buClr>
              <a:buSzPts val="1800"/>
              <a:buChar char="‒"/>
              <a:defRPr/>
            </a:lvl4pPr>
            <a:lvl5pPr marL="2286000" lvl="4" indent="-342900" algn="l" rtl="0">
              <a:lnSpc>
                <a:spcPct val="90000"/>
              </a:lnSpc>
              <a:spcBef>
                <a:spcPts val="700"/>
              </a:spcBef>
              <a:spcAft>
                <a:spcPts val="0"/>
              </a:spcAft>
              <a:buClr>
                <a:srgbClr val="0C0C0C"/>
              </a:buClr>
              <a:buSzPts val="1800"/>
              <a:buChar char="‒"/>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grpSp>
        <p:nvGrpSpPr>
          <p:cNvPr id="284" name="Google Shape;284;p72"/>
          <p:cNvGrpSpPr/>
          <p:nvPr/>
        </p:nvGrpSpPr>
        <p:grpSpPr>
          <a:xfrm>
            <a:off x="-22717" y="5451070"/>
            <a:ext cx="9189433" cy="241326"/>
            <a:chOff x="0" y="0"/>
            <a:chExt cx="9189433" cy="241326"/>
          </a:xfrm>
        </p:grpSpPr>
        <p:sp>
          <p:nvSpPr>
            <p:cNvPr id="285" name="Google Shape;285;p72"/>
            <p:cNvSpPr/>
            <p:nvPr/>
          </p:nvSpPr>
          <p:spPr>
            <a:xfrm>
              <a:off x="7654213" y="0"/>
              <a:ext cx="1535220" cy="241326"/>
            </a:xfrm>
            <a:custGeom>
              <a:avLst/>
              <a:gdLst/>
              <a:ahLst/>
              <a:cxnLst/>
              <a:rect l="l" t="t" r="r" b="b"/>
              <a:pathLst>
                <a:path w="21600" h="21600" extrusionOk="0">
                  <a:moveTo>
                    <a:pt x="15725" y="16200"/>
                  </a:moveTo>
                  <a:lnTo>
                    <a:pt x="15725" y="21600"/>
                  </a:lnTo>
                  <a:lnTo>
                    <a:pt x="21600" y="10800"/>
                  </a:lnTo>
                  <a:lnTo>
                    <a:pt x="15725" y="0"/>
                  </a:lnTo>
                  <a:lnTo>
                    <a:pt x="15725" y="5400"/>
                  </a:lnTo>
                  <a:lnTo>
                    <a:pt x="0" y="5400"/>
                  </a:lnTo>
                  <a:lnTo>
                    <a:pt x="0" y="16200"/>
                  </a:lnTo>
                  <a:lnTo>
                    <a:pt x="15725" y="162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C0C0C"/>
                </a:buClr>
                <a:buSzPts val="1200"/>
                <a:buFont typeface="Helvetica Neue"/>
                <a:buNone/>
              </a:pPr>
              <a:endParaRPr sz="1200" b="0" i="0" u="none" strike="noStrike" cap="none">
                <a:solidFill>
                  <a:srgbClr val="0C0C0C"/>
                </a:solidFill>
                <a:latin typeface="Helvetica Neue"/>
                <a:ea typeface="Helvetica Neue"/>
                <a:cs typeface="Helvetica Neue"/>
                <a:sym typeface="Helvetica Neue"/>
              </a:endParaRPr>
            </a:p>
          </p:txBody>
        </p:sp>
        <p:pic>
          <p:nvPicPr>
            <p:cNvPr id="286" name="Google Shape;286;p72" descr="Break.png"/>
            <p:cNvPicPr preferRelativeResize="0"/>
            <p:nvPr/>
          </p:nvPicPr>
          <p:blipFill rotWithShape="1">
            <a:blip r:embed="rId2">
              <a:alphaModFix/>
            </a:blip>
            <a:srcRect/>
            <a:stretch/>
          </p:blipFill>
          <p:spPr>
            <a:xfrm>
              <a:off x="341745" y="61584"/>
              <a:ext cx="8442342" cy="132497"/>
            </a:xfrm>
            <a:prstGeom prst="rect">
              <a:avLst/>
            </a:prstGeom>
            <a:noFill/>
            <a:ln>
              <a:noFill/>
            </a:ln>
          </p:spPr>
        </p:pic>
        <p:sp>
          <p:nvSpPr>
            <p:cNvPr id="287" name="Google Shape;287;p72"/>
            <p:cNvSpPr/>
            <p:nvPr/>
          </p:nvSpPr>
          <p:spPr>
            <a:xfrm flipH="1">
              <a:off x="0" y="0"/>
              <a:ext cx="1535220" cy="241326"/>
            </a:xfrm>
            <a:custGeom>
              <a:avLst/>
              <a:gdLst/>
              <a:ahLst/>
              <a:cxnLst/>
              <a:rect l="l" t="t" r="r" b="b"/>
              <a:pathLst>
                <a:path w="21600" h="21600" extrusionOk="0">
                  <a:moveTo>
                    <a:pt x="15725" y="16200"/>
                  </a:moveTo>
                  <a:lnTo>
                    <a:pt x="15725" y="21600"/>
                  </a:lnTo>
                  <a:lnTo>
                    <a:pt x="21600" y="10800"/>
                  </a:lnTo>
                  <a:lnTo>
                    <a:pt x="15725" y="0"/>
                  </a:lnTo>
                  <a:lnTo>
                    <a:pt x="15725" y="5400"/>
                  </a:lnTo>
                  <a:lnTo>
                    <a:pt x="0" y="5400"/>
                  </a:lnTo>
                  <a:lnTo>
                    <a:pt x="0" y="16200"/>
                  </a:lnTo>
                  <a:lnTo>
                    <a:pt x="15725" y="162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C0C0C"/>
                </a:buClr>
                <a:buSzPts val="1200"/>
                <a:buFont typeface="Helvetica Neue"/>
                <a:buNone/>
              </a:pPr>
              <a:endParaRPr sz="1200" b="0" i="0" u="none" strike="noStrike" cap="none">
                <a:solidFill>
                  <a:srgbClr val="0C0C0C"/>
                </a:solidFill>
                <a:latin typeface="Helvetica Neue"/>
                <a:ea typeface="Helvetica Neue"/>
                <a:cs typeface="Helvetica Neue"/>
                <a:sym typeface="Helvetica Neue"/>
              </a:endParaRPr>
            </a:p>
          </p:txBody>
        </p:sp>
      </p:grpSp>
      <p:pic>
        <p:nvPicPr>
          <p:cNvPr id="288" name="Google Shape;288;p72" descr="CR_YouAre_ImageBack_White.jpg"/>
          <p:cNvPicPr preferRelativeResize="0"/>
          <p:nvPr/>
        </p:nvPicPr>
        <p:blipFill rotWithShape="1">
          <a:blip r:embed="rId3">
            <a:alphaModFix/>
          </a:blip>
          <a:srcRect/>
          <a:stretch/>
        </p:blipFill>
        <p:spPr>
          <a:xfrm>
            <a:off x="-50801" y="3614673"/>
            <a:ext cx="9207503" cy="3603203"/>
          </a:xfrm>
          <a:prstGeom prst="rect">
            <a:avLst/>
          </a:prstGeom>
          <a:noFill/>
          <a:ln>
            <a:noFill/>
          </a:ln>
        </p:spPr>
      </p:pic>
      <p:pic>
        <p:nvPicPr>
          <p:cNvPr id="289" name="Google Shape;289;p72" descr="Crossref_Logo_Stacked_RGB_MEDIUM.png"/>
          <p:cNvPicPr preferRelativeResize="0"/>
          <p:nvPr/>
        </p:nvPicPr>
        <p:blipFill rotWithShape="1">
          <a:blip r:embed="rId4">
            <a:alphaModFix/>
          </a:blip>
          <a:srcRect/>
          <a:stretch/>
        </p:blipFill>
        <p:spPr>
          <a:xfrm>
            <a:off x="6254870" y="1729644"/>
            <a:ext cx="2218119" cy="1440554"/>
          </a:xfrm>
          <a:prstGeom prst="rect">
            <a:avLst/>
          </a:prstGeom>
          <a:noFill/>
          <a:ln>
            <a:noFill/>
          </a:ln>
        </p:spPr>
      </p:pic>
      <p:sp>
        <p:nvSpPr>
          <p:cNvPr id="290" name="Google Shape;290;p72"/>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rategic-goals-2025">
  <p:cSld name="BLANK_4_1_1_1">
    <p:bg>
      <p:bgPr>
        <a:no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1785931"/>
          </a:xfrm>
          <a:prstGeom prst="rect">
            <a:avLst/>
          </a:prstGeom>
          <a:noFill/>
          <a:ln>
            <a:noFill/>
          </a:ln>
        </p:spPr>
      </p:pic>
      <p:pic>
        <p:nvPicPr>
          <p:cNvPr id="42" name="Google Shape;42;p8"/>
          <p:cNvPicPr preferRelativeResize="0"/>
          <p:nvPr/>
        </p:nvPicPr>
        <p:blipFill>
          <a:blip r:embed="rId3">
            <a:alphaModFix/>
          </a:blip>
          <a:stretch>
            <a:fillRect/>
          </a:stretch>
        </p:blipFill>
        <p:spPr>
          <a:xfrm>
            <a:off x="4332675" y="2172930"/>
            <a:ext cx="5040000" cy="671208"/>
          </a:xfrm>
          <a:prstGeom prst="rect">
            <a:avLst/>
          </a:prstGeom>
          <a:noFill/>
          <a:ln>
            <a:noFill/>
          </a:ln>
        </p:spPr>
      </p:pic>
      <p:pic>
        <p:nvPicPr>
          <p:cNvPr id="43" name="Google Shape;43;p8"/>
          <p:cNvPicPr preferRelativeResize="0"/>
          <p:nvPr/>
        </p:nvPicPr>
        <p:blipFill>
          <a:blip r:embed="rId4">
            <a:alphaModFix/>
          </a:blip>
          <a:stretch>
            <a:fillRect/>
          </a:stretch>
        </p:blipFill>
        <p:spPr>
          <a:xfrm>
            <a:off x="4332675" y="3747401"/>
            <a:ext cx="5040000" cy="671208"/>
          </a:xfrm>
          <a:prstGeom prst="rect">
            <a:avLst/>
          </a:prstGeom>
          <a:noFill/>
          <a:ln>
            <a:noFill/>
          </a:ln>
        </p:spPr>
      </p:pic>
      <p:pic>
        <p:nvPicPr>
          <p:cNvPr id="44" name="Google Shape;44;p8"/>
          <p:cNvPicPr preferRelativeResize="0"/>
          <p:nvPr/>
        </p:nvPicPr>
        <p:blipFill>
          <a:blip r:embed="rId5">
            <a:alphaModFix/>
          </a:blip>
          <a:stretch>
            <a:fillRect/>
          </a:stretch>
        </p:blipFill>
        <p:spPr>
          <a:xfrm>
            <a:off x="203575" y="3745037"/>
            <a:ext cx="5040000" cy="675927"/>
          </a:xfrm>
          <a:prstGeom prst="rect">
            <a:avLst/>
          </a:prstGeom>
          <a:noFill/>
          <a:ln>
            <a:noFill/>
          </a:ln>
        </p:spPr>
      </p:pic>
      <p:pic>
        <p:nvPicPr>
          <p:cNvPr id="45" name="Google Shape;45;p8"/>
          <p:cNvPicPr preferRelativeResize="0"/>
          <p:nvPr/>
        </p:nvPicPr>
        <p:blipFill>
          <a:blip r:embed="rId6">
            <a:alphaModFix/>
          </a:blip>
          <a:stretch>
            <a:fillRect/>
          </a:stretch>
        </p:blipFill>
        <p:spPr>
          <a:xfrm>
            <a:off x="203575" y="2960237"/>
            <a:ext cx="5040000" cy="675927"/>
          </a:xfrm>
          <a:prstGeom prst="rect">
            <a:avLst/>
          </a:prstGeom>
          <a:noFill/>
          <a:ln>
            <a:noFill/>
          </a:ln>
        </p:spPr>
      </p:pic>
      <p:pic>
        <p:nvPicPr>
          <p:cNvPr id="46" name="Google Shape;46;p8"/>
          <p:cNvPicPr preferRelativeResize="0"/>
          <p:nvPr/>
        </p:nvPicPr>
        <p:blipFill>
          <a:blip r:embed="rId7">
            <a:alphaModFix/>
          </a:blip>
          <a:stretch>
            <a:fillRect/>
          </a:stretch>
        </p:blipFill>
        <p:spPr>
          <a:xfrm>
            <a:off x="4332675" y="2962598"/>
            <a:ext cx="5040000" cy="671208"/>
          </a:xfrm>
          <a:prstGeom prst="rect">
            <a:avLst/>
          </a:prstGeom>
          <a:noFill/>
          <a:ln>
            <a:noFill/>
          </a:ln>
        </p:spPr>
      </p:pic>
      <p:pic>
        <p:nvPicPr>
          <p:cNvPr id="47" name="Google Shape;47;p8"/>
          <p:cNvPicPr preferRelativeResize="0"/>
          <p:nvPr/>
        </p:nvPicPr>
        <p:blipFill>
          <a:blip r:embed="rId8">
            <a:alphaModFix/>
          </a:blip>
          <a:stretch>
            <a:fillRect/>
          </a:stretch>
        </p:blipFill>
        <p:spPr>
          <a:xfrm>
            <a:off x="204275" y="2168237"/>
            <a:ext cx="5040000" cy="675927"/>
          </a:xfrm>
          <a:prstGeom prst="rect">
            <a:avLst/>
          </a:prstGeom>
          <a:noFill/>
          <a:ln>
            <a:noFill/>
          </a:ln>
        </p:spPr>
      </p:pic>
      <p:sp>
        <p:nvSpPr>
          <p:cNvPr id="48" name="Google Shape;48;p8"/>
          <p:cNvSpPr txBox="1"/>
          <p:nvPr/>
        </p:nvSpPr>
        <p:spPr>
          <a:xfrm>
            <a:off x="504000" y="895300"/>
            <a:ext cx="5312700" cy="652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3800" b="1">
                <a:solidFill>
                  <a:schemeClr val="lt1"/>
                </a:solidFill>
                <a:latin typeface="Helvetica Neue"/>
                <a:ea typeface="Helvetica Neue"/>
                <a:cs typeface="Helvetica Neue"/>
                <a:sym typeface="Helvetica Neue"/>
              </a:rPr>
              <a:t>Strategic goals 2025</a:t>
            </a:r>
            <a:endParaRPr sz="3800" b="1">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xt slide 1">
  <p:cSld name="Text slide 2">
    <p:spTree>
      <p:nvGrpSpPr>
        <p:cNvPr id="1" name="Shape 291"/>
        <p:cNvGrpSpPr/>
        <p:nvPr/>
      </p:nvGrpSpPr>
      <p:grpSpPr>
        <a:xfrm>
          <a:off x="0" y="0"/>
          <a:ext cx="0" cy="0"/>
          <a:chOff x="0" y="0"/>
          <a:chExt cx="0" cy="0"/>
        </a:xfrm>
      </p:grpSpPr>
      <p:sp>
        <p:nvSpPr>
          <p:cNvPr id="292" name="Google Shape;292;p73"/>
          <p:cNvSpPr txBox="1">
            <a:spLocks noGrp="1"/>
          </p:cNvSpPr>
          <p:nvPr>
            <p:ph type="title"/>
          </p:nvPr>
        </p:nvSpPr>
        <p:spPr>
          <a:xfrm>
            <a:off x="1266769" y="408149"/>
            <a:ext cx="7105800" cy="716400"/>
          </a:xfrm>
          <a:prstGeom prst="rect">
            <a:avLst/>
          </a:prstGeom>
          <a:noFill/>
          <a:ln>
            <a:noFill/>
          </a:ln>
        </p:spPr>
        <p:txBody>
          <a:bodyPr spcFirstLastPara="1" wrap="square" lIns="34275" tIns="34275" rIns="34275" bIns="34275" anchor="ctr" anchorCtr="0">
            <a:noAutofit/>
          </a:bodyPr>
          <a:lstStyle>
            <a:lvl1pPr lvl="0" algn="l" rtl="0">
              <a:lnSpc>
                <a:spcPct val="80000"/>
              </a:lnSpc>
              <a:spcBef>
                <a:spcPts val="0"/>
              </a:spcBef>
              <a:spcAft>
                <a:spcPts val="0"/>
              </a:spcAft>
              <a:buClr>
                <a:schemeClr val="accent5"/>
              </a:buClr>
              <a:buSzPts val="3200"/>
              <a:buFont typeface="Helvetica Neue"/>
              <a:buNone/>
              <a:defRPr sz="3200">
                <a:latin typeface="Helvetica Neue"/>
                <a:ea typeface="Helvetica Neue"/>
                <a:cs typeface="Helvetica Neue"/>
                <a:sym typeface="Helvetica Neue"/>
              </a:defRPr>
            </a:lvl1pPr>
            <a:lvl2pPr lvl="1" algn="l" rtl="0">
              <a:lnSpc>
                <a:spcPct val="90000"/>
              </a:lnSpc>
              <a:spcBef>
                <a:spcPts val="0"/>
              </a:spcBef>
              <a:spcAft>
                <a:spcPts val="0"/>
              </a:spcAft>
              <a:buClr>
                <a:schemeClr val="accent5"/>
              </a:buClr>
              <a:buSzPts val="1800"/>
              <a:buNone/>
              <a:defRPr/>
            </a:lvl2pPr>
            <a:lvl3pPr lvl="2" algn="l" rtl="0">
              <a:lnSpc>
                <a:spcPct val="90000"/>
              </a:lnSpc>
              <a:spcBef>
                <a:spcPts val="0"/>
              </a:spcBef>
              <a:spcAft>
                <a:spcPts val="0"/>
              </a:spcAft>
              <a:buClr>
                <a:schemeClr val="accent5"/>
              </a:buClr>
              <a:buSzPts val="1800"/>
              <a:buNone/>
              <a:defRPr/>
            </a:lvl3pPr>
            <a:lvl4pPr lvl="3" algn="l" rtl="0">
              <a:lnSpc>
                <a:spcPct val="90000"/>
              </a:lnSpc>
              <a:spcBef>
                <a:spcPts val="0"/>
              </a:spcBef>
              <a:spcAft>
                <a:spcPts val="0"/>
              </a:spcAft>
              <a:buClr>
                <a:schemeClr val="accent5"/>
              </a:buClr>
              <a:buSzPts val="1800"/>
              <a:buNone/>
              <a:defRPr/>
            </a:lvl4pPr>
            <a:lvl5pPr lvl="4" algn="l" rtl="0">
              <a:lnSpc>
                <a:spcPct val="90000"/>
              </a:lnSpc>
              <a:spcBef>
                <a:spcPts val="0"/>
              </a:spcBef>
              <a:spcAft>
                <a:spcPts val="0"/>
              </a:spcAft>
              <a:buClr>
                <a:schemeClr val="accent5"/>
              </a:buClr>
              <a:buSzPts val="1800"/>
              <a:buNone/>
              <a:defRPr/>
            </a:lvl5pPr>
            <a:lvl6pPr lvl="5" algn="l" rtl="0">
              <a:lnSpc>
                <a:spcPct val="90000"/>
              </a:lnSpc>
              <a:spcBef>
                <a:spcPts val="0"/>
              </a:spcBef>
              <a:spcAft>
                <a:spcPts val="0"/>
              </a:spcAft>
              <a:buClr>
                <a:schemeClr val="accent5"/>
              </a:buClr>
              <a:buSzPts val="1800"/>
              <a:buNone/>
              <a:defRPr/>
            </a:lvl6pPr>
            <a:lvl7pPr lvl="6" algn="l" rtl="0">
              <a:lnSpc>
                <a:spcPct val="90000"/>
              </a:lnSpc>
              <a:spcBef>
                <a:spcPts val="0"/>
              </a:spcBef>
              <a:spcAft>
                <a:spcPts val="0"/>
              </a:spcAft>
              <a:buClr>
                <a:schemeClr val="accent5"/>
              </a:buClr>
              <a:buSzPts val="1800"/>
              <a:buNone/>
              <a:defRPr/>
            </a:lvl7pPr>
            <a:lvl8pPr lvl="7" algn="l" rtl="0">
              <a:lnSpc>
                <a:spcPct val="90000"/>
              </a:lnSpc>
              <a:spcBef>
                <a:spcPts val="0"/>
              </a:spcBef>
              <a:spcAft>
                <a:spcPts val="0"/>
              </a:spcAft>
              <a:buClr>
                <a:schemeClr val="accent5"/>
              </a:buClr>
              <a:buSzPts val="1800"/>
              <a:buNone/>
              <a:defRPr/>
            </a:lvl8pPr>
            <a:lvl9pPr lvl="8" algn="l" rtl="0">
              <a:lnSpc>
                <a:spcPct val="90000"/>
              </a:lnSpc>
              <a:spcBef>
                <a:spcPts val="0"/>
              </a:spcBef>
              <a:spcAft>
                <a:spcPts val="0"/>
              </a:spcAft>
              <a:buClr>
                <a:schemeClr val="accent5"/>
              </a:buClr>
              <a:buSzPts val="1800"/>
              <a:buNone/>
              <a:defRPr/>
            </a:lvl9pPr>
          </a:lstStyle>
          <a:p>
            <a:endParaRPr/>
          </a:p>
        </p:txBody>
      </p:sp>
      <p:pic>
        <p:nvPicPr>
          <p:cNvPr id="293" name="Google Shape;293;p73" descr="CROSSREF_ZigZag_Back_RGB.png"/>
          <p:cNvPicPr preferRelativeResize="0"/>
          <p:nvPr/>
        </p:nvPicPr>
        <p:blipFill rotWithShape="1">
          <a:blip r:embed="rId2">
            <a:alphaModFix/>
          </a:blip>
          <a:srcRect/>
          <a:stretch/>
        </p:blipFill>
        <p:spPr>
          <a:xfrm>
            <a:off x="756168" y="545476"/>
            <a:ext cx="303986" cy="441835"/>
          </a:xfrm>
          <a:prstGeom prst="rect">
            <a:avLst/>
          </a:prstGeom>
          <a:noFill/>
          <a:ln>
            <a:noFill/>
          </a:ln>
        </p:spPr>
      </p:pic>
      <p:sp>
        <p:nvSpPr>
          <p:cNvPr id="294" name="Google Shape;294;p73"/>
          <p:cNvSpPr txBox="1">
            <a:spLocks noGrp="1"/>
          </p:cNvSpPr>
          <p:nvPr>
            <p:ph type="body" idx="1"/>
          </p:nvPr>
        </p:nvSpPr>
        <p:spPr>
          <a:xfrm>
            <a:off x="1259021" y="1556694"/>
            <a:ext cx="7428000" cy="3059400"/>
          </a:xfrm>
          <a:prstGeom prst="rect">
            <a:avLst/>
          </a:prstGeom>
          <a:noFill/>
          <a:ln>
            <a:noFill/>
          </a:ln>
        </p:spPr>
        <p:txBody>
          <a:bodyPr spcFirstLastPara="1" wrap="square" lIns="34275" tIns="34275" rIns="34275" bIns="34275" anchor="t" anchorCtr="0">
            <a:noAutofit/>
          </a:bodyPr>
          <a:lstStyle>
            <a:lvl1pPr marL="457200" lvl="0" indent="-393700" algn="l" rtl="0">
              <a:lnSpc>
                <a:spcPct val="120000"/>
              </a:lnSpc>
              <a:spcBef>
                <a:spcPts val="1200"/>
              </a:spcBef>
              <a:spcAft>
                <a:spcPts val="0"/>
              </a:spcAft>
              <a:buClr>
                <a:schemeClr val="accent5"/>
              </a:buClr>
              <a:buSzPts val="2600"/>
              <a:buChar char="●"/>
              <a:defRPr sz="2600">
                <a:solidFill>
                  <a:schemeClr val="accent5"/>
                </a:solidFill>
              </a:defRPr>
            </a:lvl1pPr>
            <a:lvl2pPr marL="914400" lvl="1" indent="-393700" algn="l" rtl="0">
              <a:lnSpc>
                <a:spcPct val="120000"/>
              </a:lnSpc>
              <a:spcBef>
                <a:spcPts val="1200"/>
              </a:spcBef>
              <a:spcAft>
                <a:spcPts val="0"/>
              </a:spcAft>
              <a:buClr>
                <a:schemeClr val="accent5"/>
              </a:buClr>
              <a:buSzPts val="2600"/>
              <a:buChar char="–"/>
              <a:defRPr sz="2600">
                <a:solidFill>
                  <a:schemeClr val="accent5"/>
                </a:solidFill>
              </a:defRPr>
            </a:lvl2pPr>
            <a:lvl3pPr marL="1371600" lvl="2" indent="-368300" algn="l" rtl="0">
              <a:lnSpc>
                <a:spcPct val="120000"/>
              </a:lnSpc>
              <a:spcBef>
                <a:spcPts val="1200"/>
              </a:spcBef>
              <a:spcAft>
                <a:spcPts val="0"/>
              </a:spcAft>
              <a:buClr>
                <a:schemeClr val="accent5"/>
              </a:buClr>
              <a:buSzPts val="2200"/>
              <a:buChar char="–"/>
              <a:defRPr sz="2200">
                <a:solidFill>
                  <a:schemeClr val="accent5"/>
                </a:solidFill>
              </a:defRPr>
            </a:lvl3pPr>
            <a:lvl4pPr marL="1828800" lvl="3" indent="-368300" algn="l" rtl="0">
              <a:lnSpc>
                <a:spcPct val="120000"/>
              </a:lnSpc>
              <a:spcBef>
                <a:spcPts val="1200"/>
              </a:spcBef>
              <a:spcAft>
                <a:spcPts val="0"/>
              </a:spcAft>
              <a:buClr>
                <a:schemeClr val="accent5"/>
              </a:buClr>
              <a:buSzPts val="2200"/>
              <a:buChar char="‒"/>
              <a:defRPr sz="2200">
                <a:solidFill>
                  <a:schemeClr val="accent5"/>
                </a:solidFill>
              </a:defRPr>
            </a:lvl4pPr>
            <a:lvl5pPr marL="2286000" lvl="4" indent="-368300" algn="l" rtl="0">
              <a:lnSpc>
                <a:spcPct val="120000"/>
              </a:lnSpc>
              <a:spcBef>
                <a:spcPts val="1200"/>
              </a:spcBef>
              <a:spcAft>
                <a:spcPts val="0"/>
              </a:spcAft>
              <a:buClr>
                <a:schemeClr val="accent5"/>
              </a:buClr>
              <a:buSzPts val="2200"/>
              <a:buChar char="‒"/>
              <a:defRPr sz="2200">
                <a:solidFill>
                  <a:schemeClr val="accent5"/>
                </a:solidFill>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295" name="Google Shape;295;p73" descr="Break.png"/>
          <p:cNvPicPr preferRelativeResize="0"/>
          <p:nvPr/>
        </p:nvPicPr>
        <p:blipFill rotWithShape="1">
          <a:blip r:embed="rId3">
            <a:alphaModFix/>
          </a:blip>
          <a:srcRect/>
          <a:stretch/>
        </p:blipFill>
        <p:spPr>
          <a:xfrm>
            <a:off x="0" y="5073650"/>
            <a:ext cx="9144000" cy="76200"/>
          </a:xfrm>
          <a:prstGeom prst="rect">
            <a:avLst/>
          </a:prstGeom>
          <a:noFill/>
          <a:ln>
            <a:noFill/>
          </a:ln>
        </p:spPr>
      </p:pic>
      <p:sp>
        <p:nvSpPr>
          <p:cNvPr id="296" name="Google Shape;296;p73"/>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ext 2-column slide">
  <p:cSld name="Text 2-column slide">
    <p:spTree>
      <p:nvGrpSpPr>
        <p:cNvPr id="1" name="Shape 297"/>
        <p:cNvGrpSpPr/>
        <p:nvPr/>
      </p:nvGrpSpPr>
      <p:grpSpPr>
        <a:xfrm>
          <a:off x="0" y="0"/>
          <a:ext cx="0" cy="0"/>
          <a:chOff x="0" y="0"/>
          <a:chExt cx="0" cy="0"/>
        </a:xfrm>
      </p:grpSpPr>
      <p:sp>
        <p:nvSpPr>
          <p:cNvPr id="298" name="Google Shape;298;p74"/>
          <p:cNvSpPr txBox="1">
            <a:spLocks noGrp="1"/>
          </p:cNvSpPr>
          <p:nvPr>
            <p:ph type="title"/>
          </p:nvPr>
        </p:nvSpPr>
        <p:spPr>
          <a:xfrm>
            <a:off x="1266769" y="408149"/>
            <a:ext cx="7105800" cy="716400"/>
          </a:xfrm>
          <a:prstGeom prst="rect">
            <a:avLst/>
          </a:prstGeom>
          <a:noFill/>
          <a:ln>
            <a:noFill/>
          </a:ln>
        </p:spPr>
        <p:txBody>
          <a:bodyPr spcFirstLastPara="1" wrap="square" lIns="34275" tIns="34275" rIns="34275" bIns="34275" anchor="ctr" anchorCtr="0">
            <a:noAutofit/>
          </a:bodyPr>
          <a:lstStyle>
            <a:lvl1pPr lvl="0" algn="l" rtl="0">
              <a:lnSpc>
                <a:spcPct val="80000"/>
              </a:lnSpc>
              <a:spcBef>
                <a:spcPts val="0"/>
              </a:spcBef>
              <a:spcAft>
                <a:spcPts val="0"/>
              </a:spcAft>
              <a:buClr>
                <a:schemeClr val="accent5"/>
              </a:buClr>
              <a:buSzPts val="3200"/>
              <a:buFont typeface="Helvetica Neue"/>
              <a:buNone/>
              <a:defRPr sz="3200">
                <a:latin typeface="Helvetica Neue"/>
                <a:ea typeface="Helvetica Neue"/>
                <a:cs typeface="Helvetica Neue"/>
                <a:sym typeface="Helvetica Neue"/>
              </a:defRPr>
            </a:lvl1pPr>
            <a:lvl2pPr lvl="1" algn="l" rtl="0">
              <a:lnSpc>
                <a:spcPct val="90000"/>
              </a:lnSpc>
              <a:spcBef>
                <a:spcPts val="0"/>
              </a:spcBef>
              <a:spcAft>
                <a:spcPts val="0"/>
              </a:spcAft>
              <a:buClr>
                <a:schemeClr val="accent5"/>
              </a:buClr>
              <a:buSzPts val="1800"/>
              <a:buNone/>
              <a:defRPr/>
            </a:lvl2pPr>
            <a:lvl3pPr lvl="2" algn="l" rtl="0">
              <a:lnSpc>
                <a:spcPct val="90000"/>
              </a:lnSpc>
              <a:spcBef>
                <a:spcPts val="0"/>
              </a:spcBef>
              <a:spcAft>
                <a:spcPts val="0"/>
              </a:spcAft>
              <a:buClr>
                <a:schemeClr val="accent5"/>
              </a:buClr>
              <a:buSzPts val="1800"/>
              <a:buNone/>
              <a:defRPr/>
            </a:lvl3pPr>
            <a:lvl4pPr lvl="3" algn="l" rtl="0">
              <a:lnSpc>
                <a:spcPct val="90000"/>
              </a:lnSpc>
              <a:spcBef>
                <a:spcPts val="0"/>
              </a:spcBef>
              <a:spcAft>
                <a:spcPts val="0"/>
              </a:spcAft>
              <a:buClr>
                <a:schemeClr val="accent5"/>
              </a:buClr>
              <a:buSzPts val="1800"/>
              <a:buNone/>
              <a:defRPr/>
            </a:lvl4pPr>
            <a:lvl5pPr lvl="4" algn="l" rtl="0">
              <a:lnSpc>
                <a:spcPct val="90000"/>
              </a:lnSpc>
              <a:spcBef>
                <a:spcPts val="0"/>
              </a:spcBef>
              <a:spcAft>
                <a:spcPts val="0"/>
              </a:spcAft>
              <a:buClr>
                <a:schemeClr val="accent5"/>
              </a:buClr>
              <a:buSzPts val="1800"/>
              <a:buNone/>
              <a:defRPr/>
            </a:lvl5pPr>
            <a:lvl6pPr lvl="5" algn="l" rtl="0">
              <a:lnSpc>
                <a:spcPct val="90000"/>
              </a:lnSpc>
              <a:spcBef>
                <a:spcPts val="0"/>
              </a:spcBef>
              <a:spcAft>
                <a:spcPts val="0"/>
              </a:spcAft>
              <a:buClr>
                <a:schemeClr val="accent5"/>
              </a:buClr>
              <a:buSzPts val="1800"/>
              <a:buNone/>
              <a:defRPr/>
            </a:lvl6pPr>
            <a:lvl7pPr lvl="6" algn="l" rtl="0">
              <a:lnSpc>
                <a:spcPct val="90000"/>
              </a:lnSpc>
              <a:spcBef>
                <a:spcPts val="0"/>
              </a:spcBef>
              <a:spcAft>
                <a:spcPts val="0"/>
              </a:spcAft>
              <a:buClr>
                <a:schemeClr val="accent5"/>
              </a:buClr>
              <a:buSzPts val="1800"/>
              <a:buNone/>
              <a:defRPr/>
            </a:lvl7pPr>
            <a:lvl8pPr lvl="7" algn="l" rtl="0">
              <a:lnSpc>
                <a:spcPct val="90000"/>
              </a:lnSpc>
              <a:spcBef>
                <a:spcPts val="0"/>
              </a:spcBef>
              <a:spcAft>
                <a:spcPts val="0"/>
              </a:spcAft>
              <a:buClr>
                <a:schemeClr val="accent5"/>
              </a:buClr>
              <a:buSzPts val="1800"/>
              <a:buNone/>
              <a:defRPr/>
            </a:lvl8pPr>
            <a:lvl9pPr lvl="8" algn="l" rtl="0">
              <a:lnSpc>
                <a:spcPct val="90000"/>
              </a:lnSpc>
              <a:spcBef>
                <a:spcPts val="0"/>
              </a:spcBef>
              <a:spcAft>
                <a:spcPts val="0"/>
              </a:spcAft>
              <a:buClr>
                <a:schemeClr val="accent5"/>
              </a:buClr>
              <a:buSzPts val="1800"/>
              <a:buNone/>
              <a:defRPr/>
            </a:lvl9pPr>
          </a:lstStyle>
          <a:p>
            <a:endParaRPr/>
          </a:p>
        </p:txBody>
      </p:sp>
      <p:pic>
        <p:nvPicPr>
          <p:cNvPr id="299" name="Google Shape;299;p74" descr="CROSSREF_ZigZag_Back_RGB.png"/>
          <p:cNvPicPr preferRelativeResize="0"/>
          <p:nvPr/>
        </p:nvPicPr>
        <p:blipFill rotWithShape="1">
          <a:blip r:embed="rId2">
            <a:alphaModFix/>
          </a:blip>
          <a:srcRect/>
          <a:stretch/>
        </p:blipFill>
        <p:spPr>
          <a:xfrm>
            <a:off x="756168" y="545476"/>
            <a:ext cx="303985" cy="441837"/>
          </a:xfrm>
          <a:prstGeom prst="rect">
            <a:avLst/>
          </a:prstGeom>
          <a:noFill/>
          <a:ln>
            <a:noFill/>
          </a:ln>
        </p:spPr>
      </p:pic>
      <p:sp>
        <p:nvSpPr>
          <p:cNvPr id="300" name="Google Shape;300;p74"/>
          <p:cNvSpPr txBox="1">
            <a:spLocks noGrp="1"/>
          </p:cNvSpPr>
          <p:nvPr>
            <p:ph type="body" idx="1"/>
          </p:nvPr>
        </p:nvSpPr>
        <p:spPr>
          <a:xfrm>
            <a:off x="1259021" y="1556694"/>
            <a:ext cx="7428000" cy="3059400"/>
          </a:xfrm>
          <a:prstGeom prst="rect">
            <a:avLst/>
          </a:prstGeom>
          <a:noFill/>
          <a:ln>
            <a:noFill/>
          </a:ln>
        </p:spPr>
        <p:txBody>
          <a:bodyPr spcFirstLastPara="1" wrap="square" lIns="34275" tIns="34275" rIns="34275" bIns="34275" anchor="t" anchorCtr="0">
            <a:noAutofit/>
          </a:bodyPr>
          <a:lstStyle>
            <a:lvl1pPr marL="457200" lvl="0" indent="-368300" algn="l" rtl="0">
              <a:lnSpc>
                <a:spcPct val="120000"/>
              </a:lnSpc>
              <a:spcBef>
                <a:spcPts val="1200"/>
              </a:spcBef>
              <a:spcAft>
                <a:spcPts val="0"/>
              </a:spcAft>
              <a:buClr>
                <a:schemeClr val="accent5"/>
              </a:buClr>
              <a:buSzPts val="2200"/>
              <a:buChar char="●"/>
              <a:defRPr sz="2200">
                <a:solidFill>
                  <a:schemeClr val="accent5"/>
                </a:solidFill>
              </a:defRPr>
            </a:lvl1pPr>
            <a:lvl2pPr marL="914400" lvl="1" indent="-368300" algn="l" rtl="0">
              <a:lnSpc>
                <a:spcPct val="120000"/>
              </a:lnSpc>
              <a:spcBef>
                <a:spcPts val="1200"/>
              </a:spcBef>
              <a:spcAft>
                <a:spcPts val="0"/>
              </a:spcAft>
              <a:buClr>
                <a:schemeClr val="accent5"/>
              </a:buClr>
              <a:buSzPts val="2200"/>
              <a:buChar char="–"/>
              <a:defRPr sz="2200">
                <a:solidFill>
                  <a:schemeClr val="accent5"/>
                </a:solidFill>
              </a:defRPr>
            </a:lvl2pPr>
            <a:lvl3pPr marL="1371600" lvl="2" indent="-368300" algn="l" rtl="0">
              <a:lnSpc>
                <a:spcPct val="120000"/>
              </a:lnSpc>
              <a:spcBef>
                <a:spcPts val="1200"/>
              </a:spcBef>
              <a:spcAft>
                <a:spcPts val="0"/>
              </a:spcAft>
              <a:buClr>
                <a:schemeClr val="accent5"/>
              </a:buClr>
              <a:buSzPts val="2200"/>
              <a:buChar char="–"/>
              <a:defRPr sz="2200">
                <a:solidFill>
                  <a:schemeClr val="accent5"/>
                </a:solidFill>
              </a:defRPr>
            </a:lvl3pPr>
            <a:lvl4pPr marL="1828800" lvl="3" indent="-368300" algn="l" rtl="0">
              <a:lnSpc>
                <a:spcPct val="120000"/>
              </a:lnSpc>
              <a:spcBef>
                <a:spcPts val="1200"/>
              </a:spcBef>
              <a:spcAft>
                <a:spcPts val="0"/>
              </a:spcAft>
              <a:buClr>
                <a:schemeClr val="accent5"/>
              </a:buClr>
              <a:buSzPts val="2200"/>
              <a:buChar char="‒"/>
              <a:defRPr sz="2200">
                <a:solidFill>
                  <a:schemeClr val="accent5"/>
                </a:solidFill>
              </a:defRPr>
            </a:lvl4pPr>
            <a:lvl5pPr marL="2286000" lvl="4" indent="-368300" algn="l" rtl="0">
              <a:lnSpc>
                <a:spcPct val="120000"/>
              </a:lnSpc>
              <a:spcBef>
                <a:spcPts val="1200"/>
              </a:spcBef>
              <a:spcAft>
                <a:spcPts val="0"/>
              </a:spcAft>
              <a:buClr>
                <a:schemeClr val="accent5"/>
              </a:buClr>
              <a:buSzPts val="2200"/>
              <a:buChar char="‒"/>
              <a:defRPr sz="2200">
                <a:solidFill>
                  <a:schemeClr val="accent5"/>
                </a:solidFill>
              </a:defRPr>
            </a:lvl5pPr>
            <a:lvl6pPr marL="2743200" lvl="5" indent="-342900" algn="l" rtl="0">
              <a:lnSpc>
                <a:spcPct val="90000"/>
              </a:lnSpc>
              <a:spcBef>
                <a:spcPts val="700"/>
              </a:spcBef>
              <a:spcAft>
                <a:spcPts val="0"/>
              </a:spcAft>
              <a:buClr>
                <a:srgbClr val="0C0C0C"/>
              </a:buClr>
              <a:buSzPts val="1800"/>
              <a:buChar char="‒"/>
              <a:defRPr/>
            </a:lvl6pPr>
            <a:lvl7pPr marL="3200400" lvl="6" indent="-342900" algn="l" rtl="0">
              <a:lnSpc>
                <a:spcPct val="90000"/>
              </a:lnSpc>
              <a:spcBef>
                <a:spcPts val="700"/>
              </a:spcBef>
              <a:spcAft>
                <a:spcPts val="0"/>
              </a:spcAft>
              <a:buClr>
                <a:srgbClr val="0C0C0C"/>
              </a:buClr>
              <a:buSzPts val="1800"/>
              <a:buChar char="‒"/>
              <a:defRPr/>
            </a:lvl7pPr>
            <a:lvl8pPr marL="3657600" lvl="7" indent="-342900" algn="l" rtl="0">
              <a:lnSpc>
                <a:spcPct val="90000"/>
              </a:lnSpc>
              <a:spcBef>
                <a:spcPts val="700"/>
              </a:spcBef>
              <a:spcAft>
                <a:spcPts val="0"/>
              </a:spcAft>
              <a:buClr>
                <a:srgbClr val="0C0C0C"/>
              </a:buClr>
              <a:buSzPts val="1800"/>
              <a:buChar char="‒"/>
              <a:defRPr/>
            </a:lvl8pPr>
            <a:lvl9pPr marL="4114800" lvl="8" indent="-342900" algn="l" rtl="0">
              <a:lnSpc>
                <a:spcPct val="90000"/>
              </a:lnSpc>
              <a:spcBef>
                <a:spcPts val="700"/>
              </a:spcBef>
              <a:spcAft>
                <a:spcPts val="0"/>
              </a:spcAft>
              <a:buClr>
                <a:srgbClr val="0C0C0C"/>
              </a:buClr>
              <a:buSzPts val="1800"/>
              <a:buChar char="‒"/>
              <a:defRPr/>
            </a:lvl9pPr>
          </a:lstStyle>
          <a:p>
            <a:endParaRPr/>
          </a:p>
        </p:txBody>
      </p:sp>
      <p:pic>
        <p:nvPicPr>
          <p:cNvPr id="301" name="Google Shape;301;p74" descr="Break.png"/>
          <p:cNvPicPr preferRelativeResize="0"/>
          <p:nvPr/>
        </p:nvPicPr>
        <p:blipFill rotWithShape="1">
          <a:blip r:embed="rId3">
            <a:alphaModFix/>
          </a:blip>
          <a:srcRect/>
          <a:stretch/>
        </p:blipFill>
        <p:spPr>
          <a:xfrm>
            <a:off x="0" y="5073650"/>
            <a:ext cx="9144000" cy="76200"/>
          </a:xfrm>
          <a:prstGeom prst="rect">
            <a:avLst/>
          </a:prstGeom>
          <a:noFill/>
          <a:ln>
            <a:noFill/>
          </a:ln>
        </p:spPr>
      </p:pic>
      <p:sp>
        <p:nvSpPr>
          <p:cNvPr id="302" name="Google Shape;302;p74"/>
          <p:cNvSpPr txBox="1">
            <a:spLocks noGrp="1"/>
          </p:cNvSpPr>
          <p:nvPr>
            <p:ph type="sldNum" idx="12"/>
          </p:nvPr>
        </p:nvSpPr>
        <p:spPr>
          <a:xfrm>
            <a:off x="8735169" y="4736376"/>
            <a:ext cx="345300" cy="2649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New section slide 1">
  <p:cSld name="TITLE_AND_BODY_2">
    <p:spTree>
      <p:nvGrpSpPr>
        <p:cNvPr id="1" name="Shape 303"/>
        <p:cNvGrpSpPr/>
        <p:nvPr/>
      </p:nvGrpSpPr>
      <p:grpSpPr>
        <a:xfrm>
          <a:off x="0" y="0"/>
          <a:ext cx="0" cy="0"/>
          <a:chOff x="0" y="0"/>
          <a:chExt cx="0" cy="0"/>
        </a:xfrm>
      </p:grpSpPr>
      <p:sp>
        <p:nvSpPr>
          <p:cNvPr id="304" name="Google Shape;304;p75"/>
          <p:cNvSpPr txBox="1">
            <a:spLocks noGrp="1"/>
          </p:cNvSpPr>
          <p:nvPr>
            <p:ph type="body" idx="1"/>
          </p:nvPr>
        </p:nvSpPr>
        <p:spPr>
          <a:xfrm>
            <a:off x="1518537" y="1298123"/>
            <a:ext cx="6068700" cy="1865100"/>
          </a:xfrm>
          <a:prstGeom prst="rect">
            <a:avLst/>
          </a:prstGeom>
          <a:noFill/>
          <a:ln>
            <a:noFill/>
          </a:ln>
        </p:spPr>
        <p:txBody>
          <a:bodyPr spcFirstLastPara="1" wrap="square" lIns="34275" tIns="34275" rIns="34275" bIns="34275" anchor="ctr" anchorCtr="0">
            <a:noAutofit/>
          </a:bodyPr>
          <a:lstStyle>
            <a:lvl1pPr marL="457200" lvl="0" indent="-228600" algn="ctr" rtl="0">
              <a:lnSpc>
                <a:spcPct val="70000"/>
              </a:lnSpc>
              <a:spcBef>
                <a:spcPts val="0"/>
              </a:spcBef>
              <a:spcAft>
                <a:spcPts val="0"/>
              </a:spcAft>
              <a:buClr>
                <a:schemeClr val="accent1"/>
              </a:buClr>
              <a:buSzPts val="6600"/>
              <a:buFont typeface="Helvetica Neue"/>
              <a:buNone/>
              <a:defRPr sz="6600">
                <a:solidFill>
                  <a:schemeClr val="accent1"/>
                </a:solidFill>
              </a:defRPr>
            </a:lvl1pPr>
            <a:lvl2pPr marL="914400" lvl="1" indent="-342900" algn="l" rtl="0">
              <a:lnSpc>
                <a:spcPct val="90000"/>
              </a:lnSpc>
              <a:spcBef>
                <a:spcPts val="700"/>
              </a:spcBef>
              <a:spcAft>
                <a:spcPts val="0"/>
              </a:spcAft>
              <a:buClr>
                <a:schemeClr val="accent5"/>
              </a:buClr>
              <a:buSzPts val="1800"/>
              <a:buChar char="–"/>
              <a:defRPr/>
            </a:lvl2pPr>
            <a:lvl3pPr marL="1371600" lvl="2" indent="-342900" algn="l" rtl="0">
              <a:lnSpc>
                <a:spcPct val="90000"/>
              </a:lnSpc>
              <a:spcBef>
                <a:spcPts val="700"/>
              </a:spcBef>
              <a:spcAft>
                <a:spcPts val="0"/>
              </a:spcAft>
              <a:buClr>
                <a:schemeClr val="accent5"/>
              </a:buClr>
              <a:buSzPts val="1800"/>
              <a:buChar char="–"/>
              <a:defRPr/>
            </a:lvl3pPr>
            <a:lvl4pPr marL="1828800" lvl="3" indent="-342900" algn="l" rtl="0">
              <a:lnSpc>
                <a:spcPct val="90000"/>
              </a:lnSpc>
              <a:spcBef>
                <a:spcPts val="700"/>
              </a:spcBef>
              <a:spcAft>
                <a:spcPts val="0"/>
              </a:spcAft>
              <a:buClr>
                <a:schemeClr val="accent5"/>
              </a:buClr>
              <a:buSzPts val="1800"/>
              <a:buChar char="‒"/>
              <a:defRPr/>
            </a:lvl4pPr>
            <a:lvl5pPr marL="2286000" lvl="4" indent="-342900" algn="l" rtl="0">
              <a:lnSpc>
                <a:spcPct val="90000"/>
              </a:lnSpc>
              <a:spcBef>
                <a:spcPts val="700"/>
              </a:spcBef>
              <a:spcAft>
                <a:spcPts val="0"/>
              </a:spcAft>
              <a:buClr>
                <a:schemeClr val="accent5"/>
              </a:buClr>
              <a:buSzPts val="1800"/>
              <a:buChar char="‒"/>
              <a:defRPr/>
            </a:lvl5pPr>
            <a:lvl6pPr marL="2743200" lvl="5" indent="-342900" algn="l" rtl="0">
              <a:lnSpc>
                <a:spcPct val="90000"/>
              </a:lnSpc>
              <a:spcBef>
                <a:spcPts val="700"/>
              </a:spcBef>
              <a:spcAft>
                <a:spcPts val="0"/>
              </a:spcAft>
              <a:buClr>
                <a:schemeClr val="accent5"/>
              </a:buClr>
              <a:buSzPts val="1800"/>
              <a:buChar char="‒"/>
              <a:defRPr/>
            </a:lvl6pPr>
            <a:lvl7pPr marL="3200400" lvl="6" indent="-342900" algn="l" rtl="0">
              <a:lnSpc>
                <a:spcPct val="90000"/>
              </a:lnSpc>
              <a:spcBef>
                <a:spcPts val="700"/>
              </a:spcBef>
              <a:spcAft>
                <a:spcPts val="0"/>
              </a:spcAft>
              <a:buClr>
                <a:schemeClr val="accent5"/>
              </a:buClr>
              <a:buSzPts val="1800"/>
              <a:buChar char="‒"/>
              <a:defRPr/>
            </a:lvl7pPr>
            <a:lvl8pPr marL="3657600" lvl="7" indent="-342900" algn="l" rtl="0">
              <a:lnSpc>
                <a:spcPct val="90000"/>
              </a:lnSpc>
              <a:spcBef>
                <a:spcPts val="700"/>
              </a:spcBef>
              <a:spcAft>
                <a:spcPts val="0"/>
              </a:spcAft>
              <a:buClr>
                <a:schemeClr val="accent5"/>
              </a:buClr>
              <a:buSzPts val="1800"/>
              <a:buChar char="‒"/>
              <a:defRPr/>
            </a:lvl8pPr>
            <a:lvl9pPr marL="4114800" lvl="8" indent="-342900" algn="l" rtl="0">
              <a:lnSpc>
                <a:spcPct val="90000"/>
              </a:lnSpc>
              <a:spcBef>
                <a:spcPts val="700"/>
              </a:spcBef>
              <a:spcAft>
                <a:spcPts val="0"/>
              </a:spcAft>
              <a:buClr>
                <a:schemeClr val="accent5"/>
              </a:buClr>
              <a:buSzPts val="1800"/>
              <a:buChar char="‒"/>
              <a:defRPr/>
            </a:lvl9pPr>
          </a:lstStyle>
          <a:p>
            <a:endParaRPr/>
          </a:p>
        </p:txBody>
      </p:sp>
      <p:pic>
        <p:nvPicPr>
          <p:cNvPr id="305" name="Google Shape;305;p75" descr="slides-CR_YouAre_ImageBack_White.jpeg"/>
          <p:cNvPicPr preferRelativeResize="0"/>
          <p:nvPr/>
        </p:nvPicPr>
        <p:blipFill rotWithShape="1">
          <a:blip r:embed="rId2">
            <a:alphaModFix/>
          </a:blip>
          <a:srcRect/>
          <a:stretch/>
        </p:blipFill>
        <p:spPr>
          <a:xfrm>
            <a:off x="-50800" y="3669029"/>
            <a:ext cx="9220199" cy="1475233"/>
          </a:xfrm>
          <a:prstGeom prst="rect">
            <a:avLst/>
          </a:prstGeom>
          <a:noFill/>
          <a:ln>
            <a:noFill/>
          </a:ln>
        </p:spPr>
      </p:pic>
      <p:sp>
        <p:nvSpPr>
          <p:cNvPr id="306" name="Google Shape;306;p75"/>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Metadata users &amp; uses">
  <p:cSld name="Metadata users &amp; uses">
    <p:spTree>
      <p:nvGrpSpPr>
        <p:cNvPr id="1" name="Shape 307"/>
        <p:cNvGrpSpPr/>
        <p:nvPr/>
      </p:nvGrpSpPr>
      <p:grpSpPr>
        <a:xfrm>
          <a:off x="0" y="0"/>
          <a:ext cx="0" cy="0"/>
          <a:chOff x="0" y="0"/>
          <a:chExt cx="0" cy="0"/>
        </a:xfrm>
      </p:grpSpPr>
      <p:pic>
        <p:nvPicPr>
          <p:cNvPr id="308" name="Google Shape;308;p76" descr="Break.png"/>
          <p:cNvPicPr preferRelativeResize="0"/>
          <p:nvPr/>
        </p:nvPicPr>
        <p:blipFill rotWithShape="1">
          <a:blip r:embed="rId2">
            <a:alphaModFix/>
          </a:blip>
          <a:srcRect/>
          <a:stretch/>
        </p:blipFill>
        <p:spPr>
          <a:xfrm>
            <a:off x="0" y="5073650"/>
            <a:ext cx="9144000" cy="76200"/>
          </a:xfrm>
          <a:prstGeom prst="rect">
            <a:avLst/>
          </a:prstGeom>
          <a:noFill/>
          <a:ln>
            <a:noFill/>
          </a:ln>
        </p:spPr>
      </p:pic>
      <p:pic>
        <p:nvPicPr>
          <p:cNvPr id="309" name="Google Shape;309;p76" descr="Screen Shot 2018-09-01 at 3.18.42 pm.png"/>
          <p:cNvPicPr preferRelativeResize="0"/>
          <p:nvPr/>
        </p:nvPicPr>
        <p:blipFill rotWithShape="1">
          <a:blip r:embed="rId3">
            <a:alphaModFix/>
          </a:blip>
          <a:srcRect/>
          <a:stretch/>
        </p:blipFill>
        <p:spPr>
          <a:xfrm>
            <a:off x="1091027" y="-9985"/>
            <a:ext cx="7192865" cy="4956844"/>
          </a:xfrm>
          <a:prstGeom prst="rect">
            <a:avLst/>
          </a:prstGeom>
          <a:noFill/>
          <a:ln>
            <a:noFill/>
          </a:ln>
        </p:spPr>
      </p:pic>
      <p:sp>
        <p:nvSpPr>
          <p:cNvPr id="310" name="Google Shape;310;p76"/>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slide with border 1">
  <p:cSld name="Blank slide with border 2">
    <p:spTree>
      <p:nvGrpSpPr>
        <p:cNvPr id="1" name="Shape 311"/>
        <p:cNvGrpSpPr/>
        <p:nvPr/>
      </p:nvGrpSpPr>
      <p:grpSpPr>
        <a:xfrm>
          <a:off x="0" y="0"/>
          <a:ext cx="0" cy="0"/>
          <a:chOff x="0" y="0"/>
          <a:chExt cx="0" cy="0"/>
        </a:xfrm>
      </p:grpSpPr>
      <p:pic>
        <p:nvPicPr>
          <p:cNvPr id="312" name="Google Shape;312;p77" descr="Google Shape;19;p4"/>
          <p:cNvPicPr preferRelativeResize="0"/>
          <p:nvPr/>
        </p:nvPicPr>
        <p:blipFill rotWithShape="1">
          <a:blip r:embed="rId2">
            <a:alphaModFix/>
          </a:blip>
          <a:srcRect/>
          <a:stretch/>
        </p:blipFill>
        <p:spPr>
          <a:xfrm>
            <a:off x="0" y="5073650"/>
            <a:ext cx="9144000" cy="76200"/>
          </a:xfrm>
          <a:prstGeom prst="rect">
            <a:avLst/>
          </a:prstGeom>
          <a:noFill/>
          <a:ln>
            <a:noFill/>
          </a:ln>
        </p:spPr>
      </p:pic>
      <p:sp>
        <p:nvSpPr>
          <p:cNvPr id="313" name="Google Shape;313;p77"/>
          <p:cNvSpPr txBox="1">
            <a:spLocks noGrp="1"/>
          </p:cNvSpPr>
          <p:nvPr>
            <p:ph type="sldNum" idx="12"/>
          </p:nvPr>
        </p:nvSpPr>
        <p:spPr>
          <a:xfrm>
            <a:off x="8806902" y="4736360"/>
            <a:ext cx="273600" cy="264900"/>
          </a:xfrm>
          <a:prstGeom prst="rect">
            <a:avLst/>
          </a:prstGeom>
          <a:noFill/>
          <a:ln>
            <a:noFill/>
          </a:ln>
        </p:spPr>
        <p:txBody>
          <a:bodyPr spcFirstLastPara="1" wrap="square" lIns="45675" tIns="45675" rIns="45675" bIns="45675" anchor="ctr" anchorCtr="0">
            <a:noAutofit/>
          </a:bodyPr>
          <a:lstStyle>
            <a:lvl1pPr marL="0" marR="0" lvl="0"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C0C0C"/>
              </a:buClr>
              <a:buSzPts val="1200"/>
              <a:buFont typeface="Helvetica Neue"/>
              <a:buNone/>
              <a:defRPr>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Reference linking">
  <p:cSld name="Reference linking">
    <p:spTree>
      <p:nvGrpSpPr>
        <p:cNvPr id="1" name="Shape 314"/>
        <p:cNvGrpSpPr/>
        <p:nvPr/>
      </p:nvGrpSpPr>
      <p:grpSpPr>
        <a:xfrm>
          <a:off x="0" y="0"/>
          <a:ext cx="0" cy="0"/>
          <a:chOff x="0" y="0"/>
          <a:chExt cx="0" cy="0"/>
        </a:xfrm>
      </p:grpSpPr>
      <p:pic>
        <p:nvPicPr>
          <p:cNvPr id="315" name="Google Shape;315;p78" descr="Break.png"/>
          <p:cNvPicPr preferRelativeResize="0"/>
          <p:nvPr/>
        </p:nvPicPr>
        <p:blipFill rotWithShape="1">
          <a:blip r:embed="rId2">
            <a:alphaModFix/>
          </a:blip>
          <a:srcRect/>
          <a:stretch/>
        </p:blipFill>
        <p:spPr>
          <a:xfrm>
            <a:off x="0" y="5073650"/>
            <a:ext cx="9144000" cy="76200"/>
          </a:xfrm>
          <a:prstGeom prst="rect">
            <a:avLst/>
          </a:prstGeom>
          <a:noFill/>
          <a:ln>
            <a:noFill/>
          </a:ln>
        </p:spPr>
      </p:pic>
      <p:pic>
        <p:nvPicPr>
          <p:cNvPr id="316" name="Google Shape;316;p78" descr="Screen Shot 2018-09-01 at 4.31.25 pm.png"/>
          <p:cNvPicPr preferRelativeResize="0"/>
          <p:nvPr/>
        </p:nvPicPr>
        <p:blipFill rotWithShape="1">
          <a:blip r:embed="rId3">
            <a:alphaModFix/>
          </a:blip>
          <a:srcRect/>
          <a:stretch/>
        </p:blipFill>
        <p:spPr>
          <a:xfrm>
            <a:off x="1274494" y="326871"/>
            <a:ext cx="6595010" cy="4326385"/>
          </a:xfrm>
          <a:prstGeom prst="rect">
            <a:avLst/>
          </a:prstGeom>
          <a:noFill/>
          <a:ln>
            <a:noFill/>
          </a:ln>
        </p:spPr>
      </p:pic>
      <p:sp>
        <p:nvSpPr>
          <p:cNvPr id="317" name="Google Shape;317;p78"/>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C0C0C"/>
              </a:buClr>
              <a:buSzPts val="1200"/>
              <a:buFont typeface="Helvetica Neue"/>
              <a:buNone/>
              <a:defRPr sz="1200" b="0" i="0" u="none" strike="noStrike" cap="none">
                <a:solidFill>
                  <a:srgbClr val="0C0C0C"/>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latin typeface="Helvetica Neue Light"/>
              <a:ea typeface="Helvetica Neue Light"/>
              <a:cs typeface="Helvetica Neue Light"/>
              <a:sym typeface="Helvetica Neue Light"/>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ank-blank slide">
  <p:cSld name="Blank-blank slide">
    <p:spTree>
      <p:nvGrpSpPr>
        <p:cNvPr id="1" name="Shape 318"/>
        <p:cNvGrpSpPr/>
        <p:nvPr/>
      </p:nvGrpSpPr>
      <p:grpSpPr>
        <a:xfrm>
          <a:off x="0" y="0"/>
          <a:ext cx="0" cy="0"/>
          <a:chOff x="0" y="0"/>
          <a:chExt cx="0" cy="0"/>
        </a:xfrm>
      </p:grpSpPr>
      <p:sp>
        <p:nvSpPr>
          <p:cNvPr id="319" name="Google Shape;319;p79"/>
          <p:cNvSpPr txBox="1">
            <a:spLocks noGrp="1"/>
          </p:cNvSpPr>
          <p:nvPr>
            <p:ph type="sldNum" idx="12"/>
          </p:nvPr>
        </p:nvSpPr>
        <p:spPr>
          <a:xfrm>
            <a:off x="4419600" y="4627562"/>
            <a:ext cx="2133600" cy="279300"/>
          </a:xfrm>
          <a:prstGeom prst="rect">
            <a:avLst/>
          </a:prstGeom>
          <a:noFill/>
          <a:ln>
            <a:noFill/>
          </a:ln>
        </p:spPr>
        <p:txBody>
          <a:bodyPr spcFirstLastPara="1" wrap="square" lIns="45700" tIns="45700" rIns="45700" bIns="45700" anchor="ctr" anchorCtr="0">
            <a:noAutofit/>
          </a:bodyPr>
          <a:lstStyle>
            <a:lvl1pPr marL="0" lvl="0" indent="0" algn="r" rtl="0">
              <a:lnSpc>
                <a:spcPct val="100000"/>
              </a:lnSpc>
              <a:spcBef>
                <a:spcPts val="0"/>
              </a:spcBef>
              <a:spcAft>
                <a:spcPts val="0"/>
              </a:spcAft>
              <a:buClr>
                <a:srgbClr val="0C0C0C"/>
              </a:buClr>
              <a:buSzPts val="1200"/>
              <a:buFont typeface="Helvetica Neue"/>
              <a:buNone/>
              <a:defRPr sz="1200">
                <a:solidFill>
                  <a:srgbClr val="0C0C0C"/>
                </a:solidFill>
              </a:defRPr>
            </a:lvl1pPr>
            <a:lvl2pPr marL="0" lvl="1" indent="0" algn="r" rtl="0">
              <a:lnSpc>
                <a:spcPct val="100000"/>
              </a:lnSpc>
              <a:spcBef>
                <a:spcPts val="0"/>
              </a:spcBef>
              <a:spcAft>
                <a:spcPts val="0"/>
              </a:spcAft>
              <a:buClr>
                <a:srgbClr val="0C0C0C"/>
              </a:buClr>
              <a:buSzPts val="1200"/>
              <a:buFont typeface="Helvetica Neue"/>
              <a:buNone/>
              <a:defRPr sz="1200">
                <a:solidFill>
                  <a:srgbClr val="0C0C0C"/>
                </a:solidFill>
              </a:defRPr>
            </a:lvl2pPr>
            <a:lvl3pPr marL="0" lvl="2" indent="0" algn="r" rtl="0">
              <a:lnSpc>
                <a:spcPct val="100000"/>
              </a:lnSpc>
              <a:spcBef>
                <a:spcPts val="0"/>
              </a:spcBef>
              <a:spcAft>
                <a:spcPts val="0"/>
              </a:spcAft>
              <a:buClr>
                <a:srgbClr val="0C0C0C"/>
              </a:buClr>
              <a:buSzPts val="1200"/>
              <a:buFont typeface="Helvetica Neue"/>
              <a:buNone/>
              <a:defRPr sz="1200">
                <a:solidFill>
                  <a:srgbClr val="0C0C0C"/>
                </a:solidFill>
              </a:defRPr>
            </a:lvl3pPr>
            <a:lvl4pPr marL="0" lvl="3" indent="0" algn="r" rtl="0">
              <a:lnSpc>
                <a:spcPct val="100000"/>
              </a:lnSpc>
              <a:spcBef>
                <a:spcPts val="0"/>
              </a:spcBef>
              <a:spcAft>
                <a:spcPts val="0"/>
              </a:spcAft>
              <a:buClr>
                <a:srgbClr val="0C0C0C"/>
              </a:buClr>
              <a:buSzPts val="1200"/>
              <a:buFont typeface="Helvetica Neue"/>
              <a:buNone/>
              <a:defRPr sz="1200">
                <a:solidFill>
                  <a:srgbClr val="0C0C0C"/>
                </a:solidFill>
              </a:defRPr>
            </a:lvl4pPr>
            <a:lvl5pPr marL="0" lvl="4" indent="0" algn="r" rtl="0">
              <a:lnSpc>
                <a:spcPct val="100000"/>
              </a:lnSpc>
              <a:spcBef>
                <a:spcPts val="0"/>
              </a:spcBef>
              <a:spcAft>
                <a:spcPts val="0"/>
              </a:spcAft>
              <a:buClr>
                <a:srgbClr val="0C0C0C"/>
              </a:buClr>
              <a:buSzPts val="1200"/>
              <a:buFont typeface="Helvetica Neue"/>
              <a:buNone/>
              <a:defRPr sz="1200">
                <a:solidFill>
                  <a:srgbClr val="0C0C0C"/>
                </a:solidFill>
              </a:defRPr>
            </a:lvl5pPr>
            <a:lvl6pPr marL="0" lvl="5" indent="0" algn="r" rtl="0">
              <a:lnSpc>
                <a:spcPct val="100000"/>
              </a:lnSpc>
              <a:spcBef>
                <a:spcPts val="0"/>
              </a:spcBef>
              <a:spcAft>
                <a:spcPts val="0"/>
              </a:spcAft>
              <a:buClr>
                <a:srgbClr val="0C0C0C"/>
              </a:buClr>
              <a:buSzPts val="1200"/>
              <a:buFont typeface="Helvetica Neue"/>
              <a:buNone/>
              <a:defRPr sz="1200">
                <a:solidFill>
                  <a:srgbClr val="0C0C0C"/>
                </a:solidFill>
              </a:defRPr>
            </a:lvl6pPr>
            <a:lvl7pPr marL="0" lvl="6" indent="0" algn="r" rtl="0">
              <a:lnSpc>
                <a:spcPct val="100000"/>
              </a:lnSpc>
              <a:spcBef>
                <a:spcPts val="0"/>
              </a:spcBef>
              <a:spcAft>
                <a:spcPts val="0"/>
              </a:spcAft>
              <a:buClr>
                <a:srgbClr val="0C0C0C"/>
              </a:buClr>
              <a:buSzPts val="1200"/>
              <a:buFont typeface="Helvetica Neue"/>
              <a:buNone/>
              <a:defRPr sz="1200">
                <a:solidFill>
                  <a:srgbClr val="0C0C0C"/>
                </a:solidFill>
              </a:defRPr>
            </a:lvl7pPr>
            <a:lvl8pPr marL="0" lvl="7" indent="0" algn="r" rtl="0">
              <a:lnSpc>
                <a:spcPct val="100000"/>
              </a:lnSpc>
              <a:spcBef>
                <a:spcPts val="0"/>
              </a:spcBef>
              <a:spcAft>
                <a:spcPts val="0"/>
              </a:spcAft>
              <a:buClr>
                <a:srgbClr val="0C0C0C"/>
              </a:buClr>
              <a:buSzPts val="1200"/>
              <a:buFont typeface="Helvetica Neue"/>
              <a:buNone/>
              <a:defRPr sz="1200">
                <a:solidFill>
                  <a:srgbClr val="0C0C0C"/>
                </a:solidFill>
              </a:defRPr>
            </a:lvl8pPr>
            <a:lvl9pPr marL="0" lvl="8" indent="0" algn="r" rtl="0">
              <a:lnSpc>
                <a:spcPct val="100000"/>
              </a:lnSpc>
              <a:spcBef>
                <a:spcPts val="0"/>
              </a:spcBef>
              <a:spcAft>
                <a:spcPts val="0"/>
              </a:spcAft>
              <a:buClr>
                <a:srgbClr val="0C0C0C"/>
              </a:buClr>
              <a:buSzPts val="1200"/>
              <a:buFont typeface="Helvetica Neue"/>
              <a:buNone/>
              <a:defRPr sz="1200">
                <a:solidFill>
                  <a:srgbClr val="0C0C0C"/>
                </a:solidFill>
              </a:defRPr>
            </a:lvl9pPr>
          </a:lstStyle>
          <a:p>
            <a:pPr marL="0" lvl="0" indent="0" algn="r" rtl="0">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ank-blank-white 1">
  <p:cSld name="BLANK_5">
    <p:spTree>
      <p:nvGrpSpPr>
        <p:cNvPr id="1" name="Shape 3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number">
  <p:cSld name="BIG_NUMBER">
    <p:spTree>
      <p:nvGrpSpPr>
        <p:cNvPr id="1" name="Shape 49"/>
        <p:cNvGrpSpPr/>
        <p:nvPr/>
      </p:nvGrpSpPr>
      <p:grpSpPr>
        <a:xfrm>
          <a:off x="0" y="0"/>
          <a:ext cx="0" cy="0"/>
          <a:chOff x="0" y="0"/>
          <a:chExt cx="0" cy="0"/>
        </a:xfrm>
      </p:grpSpPr>
      <p:sp>
        <p:nvSpPr>
          <p:cNvPr id="50" name="Google Shape;50;p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EB1C8"/>
              </a:buClr>
              <a:buSzPts val="12000"/>
              <a:buNone/>
              <a:defRPr sz="12000">
                <a:solidFill>
                  <a:srgbClr val="3EB1C8"/>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9"/>
          <p:cNvSpPr txBox="1"/>
          <p:nvPr/>
        </p:nvSpPr>
        <p:spPr>
          <a:xfrm>
            <a:off x="1950000" y="2820300"/>
            <a:ext cx="5244000" cy="1046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600" b="1">
                <a:solidFill>
                  <a:srgbClr val="4F5858"/>
                </a:solidFill>
                <a:latin typeface="Helvetica Neue"/>
                <a:ea typeface="Helvetica Neue"/>
                <a:cs typeface="Helvetica Neue"/>
                <a:sym typeface="Helvetica Neue"/>
              </a:rPr>
              <a:t>A lot of things</a:t>
            </a:r>
            <a:endParaRPr sz="5600" b="1">
              <a:solidFill>
                <a:srgbClr val="4F5858"/>
              </a:solidFill>
              <a:latin typeface="Helvetica Neue"/>
              <a:ea typeface="Helvetica Neue"/>
              <a:cs typeface="Helvetica Neue"/>
              <a:sym typeface="Helvetica Neue"/>
            </a:endParaRPr>
          </a:p>
        </p:txBody>
      </p:sp>
      <p:pic>
        <p:nvPicPr>
          <p:cNvPr id="53" name="Google Shape;53;p9"/>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white-with-border">
  <p:cSld name="BLANK_1">
    <p:spTree>
      <p:nvGrpSpPr>
        <p:cNvPr id="1" name="Shape 54"/>
        <p:cNvGrpSpPr/>
        <p:nvPr/>
      </p:nvGrpSpPr>
      <p:grpSpPr>
        <a:xfrm>
          <a:off x="0" y="0"/>
          <a:ext cx="0" cy="0"/>
          <a:chOff x="0" y="0"/>
          <a:chExt cx="0" cy="0"/>
        </a:xfrm>
      </p:grpSpPr>
      <p:pic>
        <p:nvPicPr>
          <p:cNvPr id="55" name="Google Shape;55;p10"/>
          <p:cNvPicPr preferRelativeResize="0"/>
          <p:nvPr/>
        </p:nvPicPr>
        <p:blipFill>
          <a:blip r:embed="rId2">
            <a:alphaModFix/>
          </a:blip>
          <a:stretch>
            <a:fillRect/>
          </a:stretch>
        </p:blipFill>
        <p:spPr>
          <a:xfrm>
            <a:off x="-46950" y="5056825"/>
            <a:ext cx="9237920" cy="1384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4000" y="468000"/>
            <a:ext cx="803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F5858"/>
              </a:buClr>
              <a:buSzPts val="3800"/>
              <a:buFont typeface="Helvetica Neue"/>
              <a:buNone/>
              <a:defRPr sz="3800" b="1">
                <a:solidFill>
                  <a:srgbClr val="4F5858"/>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3225" y="1366100"/>
            <a:ext cx="8134500" cy="3082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F5858"/>
              </a:buClr>
              <a:buSzPts val="1800"/>
              <a:buFont typeface="Helvetica Neue"/>
              <a:buChar char="●"/>
              <a:defRPr sz="2200">
                <a:solidFill>
                  <a:srgbClr val="4F5858"/>
                </a:solidFill>
                <a:latin typeface="Helvetica Neue"/>
                <a:ea typeface="Helvetica Neue"/>
                <a:cs typeface="Helvetica Neue"/>
                <a:sym typeface="Helvetica Neue"/>
              </a:defRPr>
            </a:lvl1pPr>
            <a:lvl2pPr marL="914400" lvl="1" indent="-342900" rtl="0">
              <a:lnSpc>
                <a:spcPct val="115000"/>
              </a:lnSpc>
              <a:spcBef>
                <a:spcPts val="0"/>
              </a:spcBef>
              <a:spcAft>
                <a:spcPts val="0"/>
              </a:spcAft>
              <a:buClr>
                <a:srgbClr val="4F5858"/>
              </a:buClr>
              <a:buSzPts val="1800"/>
              <a:buFont typeface="Helvetica Neue"/>
              <a:buChar char="–"/>
              <a:defRPr sz="1800">
                <a:solidFill>
                  <a:srgbClr val="4F5858"/>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Light"/>
                <a:ea typeface="Helvetica Neue Light"/>
                <a:cs typeface="Helvetica Neue Light"/>
                <a:sym typeface="Helvetica Neue Light"/>
              </a:defRPr>
            </a:lvl1pPr>
            <a:lvl2pPr lvl="1" algn="r" rtl="0">
              <a:buNone/>
              <a:defRPr sz="1000">
                <a:solidFill>
                  <a:schemeClr val="dk2"/>
                </a:solidFill>
                <a:latin typeface="Helvetica Neue Light"/>
                <a:ea typeface="Helvetica Neue Light"/>
                <a:cs typeface="Helvetica Neue Light"/>
                <a:sym typeface="Helvetica Neue Light"/>
              </a:defRPr>
            </a:lvl2pPr>
            <a:lvl3pPr lvl="2" algn="r" rtl="0">
              <a:buNone/>
              <a:defRPr sz="1000">
                <a:solidFill>
                  <a:schemeClr val="dk2"/>
                </a:solidFill>
                <a:latin typeface="Helvetica Neue Light"/>
                <a:ea typeface="Helvetica Neue Light"/>
                <a:cs typeface="Helvetica Neue Light"/>
                <a:sym typeface="Helvetica Neue Light"/>
              </a:defRPr>
            </a:lvl3pPr>
            <a:lvl4pPr lvl="3" algn="r" rtl="0">
              <a:buNone/>
              <a:defRPr sz="1000">
                <a:solidFill>
                  <a:schemeClr val="dk2"/>
                </a:solidFill>
                <a:latin typeface="Helvetica Neue Light"/>
                <a:ea typeface="Helvetica Neue Light"/>
                <a:cs typeface="Helvetica Neue Light"/>
                <a:sym typeface="Helvetica Neue Light"/>
              </a:defRPr>
            </a:lvl4pPr>
            <a:lvl5pPr lvl="4" algn="r" rtl="0">
              <a:buNone/>
              <a:defRPr sz="1000">
                <a:solidFill>
                  <a:schemeClr val="dk2"/>
                </a:solidFill>
                <a:latin typeface="Helvetica Neue Light"/>
                <a:ea typeface="Helvetica Neue Light"/>
                <a:cs typeface="Helvetica Neue Light"/>
                <a:sym typeface="Helvetica Neue Light"/>
              </a:defRPr>
            </a:lvl5pPr>
            <a:lvl6pPr lvl="5" algn="r" rtl="0">
              <a:buNone/>
              <a:defRPr sz="1000">
                <a:solidFill>
                  <a:schemeClr val="dk2"/>
                </a:solidFill>
                <a:latin typeface="Helvetica Neue Light"/>
                <a:ea typeface="Helvetica Neue Light"/>
                <a:cs typeface="Helvetica Neue Light"/>
                <a:sym typeface="Helvetica Neue Light"/>
              </a:defRPr>
            </a:lvl6pPr>
            <a:lvl7pPr lvl="6" algn="r" rtl="0">
              <a:buNone/>
              <a:defRPr sz="1000">
                <a:solidFill>
                  <a:schemeClr val="dk2"/>
                </a:solidFill>
                <a:latin typeface="Helvetica Neue Light"/>
                <a:ea typeface="Helvetica Neue Light"/>
                <a:cs typeface="Helvetica Neue Light"/>
                <a:sym typeface="Helvetica Neue Light"/>
              </a:defRPr>
            </a:lvl7pPr>
            <a:lvl8pPr lvl="7" algn="r" rtl="0">
              <a:buNone/>
              <a:defRPr sz="1000">
                <a:solidFill>
                  <a:schemeClr val="dk2"/>
                </a:solidFill>
                <a:latin typeface="Helvetica Neue Light"/>
                <a:ea typeface="Helvetica Neue Light"/>
                <a:cs typeface="Helvetica Neue Light"/>
                <a:sym typeface="Helvetica Neue Light"/>
              </a:defRPr>
            </a:lvl8pPr>
            <a:lvl9pPr lvl="8" algn="r" rtl="0">
              <a:buNone/>
              <a:defRPr sz="1000">
                <a:solidFill>
                  <a:schemeClr val="dk2"/>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504000" y="468000"/>
            <a:ext cx="803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F5858"/>
              </a:buClr>
              <a:buSzPts val="3800"/>
              <a:buFont typeface="Helvetica Neue"/>
              <a:buNone/>
              <a:defRPr sz="3800" b="1">
                <a:solidFill>
                  <a:srgbClr val="4F5858"/>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4" name="Google Shape;104;p26"/>
          <p:cNvSpPr txBox="1">
            <a:spLocks noGrp="1"/>
          </p:cNvSpPr>
          <p:nvPr>
            <p:ph type="body" idx="1"/>
          </p:nvPr>
        </p:nvSpPr>
        <p:spPr>
          <a:xfrm>
            <a:off x="453225" y="1366100"/>
            <a:ext cx="8134500" cy="30828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F5858"/>
              </a:buClr>
              <a:buSzPts val="1800"/>
              <a:buFont typeface="Helvetica Neue"/>
              <a:buChar char="●"/>
              <a:defRPr sz="2200">
                <a:solidFill>
                  <a:srgbClr val="4F5858"/>
                </a:solidFill>
                <a:latin typeface="Helvetica Neue"/>
                <a:ea typeface="Helvetica Neue"/>
                <a:cs typeface="Helvetica Neue"/>
                <a:sym typeface="Helvetica Neue"/>
              </a:defRPr>
            </a:lvl1pPr>
            <a:lvl2pPr marL="914400" lvl="1" indent="-342900" rtl="0">
              <a:lnSpc>
                <a:spcPct val="115000"/>
              </a:lnSpc>
              <a:spcBef>
                <a:spcPts val="0"/>
              </a:spcBef>
              <a:spcAft>
                <a:spcPts val="0"/>
              </a:spcAft>
              <a:buClr>
                <a:srgbClr val="4F5858"/>
              </a:buClr>
              <a:buSzPts val="1800"/>
              <a:buFont typeface="Helvetica Neue"/>
              <a:buChar char="–"/>
              <a:defRPr sz="1800">
                <a:solidFill>
                  <a:srgbClr val="4F5858"/>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9pPr>
          </a:lstStyle>
          <a:p>
            <a:endParaRPr/>
          </a:p>
        </p:txBody>
      </p:sp>
      <p:sp>
        <p:nvSpPr>
          <p:cNvPr id="105" name="Google Shape;10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Light"/>
                <a:ea typeface="Helvetica Neue Light"/>
                <a:cs typeface="Helvetica Neue Light"/>
                <a:sym typeface="Helvetica Neue Light"/>
              </a:defRPr>
            </a:lvl1pPr>
            <a:lvl2pPr lvl="1" algn="r" rtl="0">
              <a:buNone/>
              <a:defRPr sz="1000">
                <a:solidFill>
                  <a:schemeClr val="dk2"/>
                </a:solidFill>
                <a:latin typeface="Helvetica Neue Light"/>
                <a:ea typeface="Helvetica Neue Light"/>
                <a:cs typeface="Helvetica Neue Light"/>
                <a:sym typeface="Helvetica Neue Light"/>
              </a:defRPr>
            </a:lvl2pPr>
            <a:lvl3pPr lvl="2" algn="r" rtl="0">
              <a:buNone/>
              <a:defRPr sz="1000">
                <a:solidFill>
                  <a:schemeClr val="dk2"/>
                </a:solidFill>
                <a:latin typeface="Helvetica Neue Light"/>
                <a:ea typeface="Helvetica Neue Light"/>
                <a:cs typeface="Helvetica Neue Light"/>
                <a:sym typeface="Helvetica Neue Light"/>
              </a:defRPr>
            </a:lvl3pPr>
            <a:lvl4pPr lvl="3" algn="r" rtl="0">
              <a:buNone/>
              <a:defRPr sz="1000">
                <a:solidFill>
                  <a:schemeClr val="dk2"/>
                </a:solidFill>
                <a:latin typeface="Helvetica Neue Light"/>
                <a:ea typeface="Helvetica Neue Light"/>
                <a:cs typeface="Helvetica Neue Light"/>
                <a:sym typeface="Helvetica Neue Light"/>
              </a:defRPr>
            </a:lvl4pPr>
            <a:lvl5pPr lvl="4" algn="r" rtl="0">
              <a:buNone/>
              <a:defRPr sz="1000">
                <a:solidFill>
                  <a:schemeClr val="dk2"/>
                </a:solidFill>
                <a:latin typeface="Helvetica Neue Light"/>
                <a:ea typeface="Helvetica Neue Light"/>
                <a:cs typeface="Helvetica Neue Light"/>
                <a:sym typeface="Helvetica Neue Light"/>
              </a:defRPr>
            </a:lvl5pPr>
            <a:lvl6pPr lvl="5" algn="r" rtl="0">
              <a:buNone/>
              <a:defRPr sz="1000">
                <a:solidFill>
                  <a:schemeClr val="dk2"/>
                </a:solidFill>
                <a:latin typeface="Helvetica Neue Light"/>
                <a:ea typeface="Helvetica Neue Light"/>
                <a:cs typeface="Helvetica Neue Light"/>
                <a:sym typeface="Helvetica Neue Light"/>
              </a:defRPr>
            </a:lvl6pPr>
            <a:lvl7pPr lvl="6" algn="r" rtl="0">
              <a:buNone/>
              <a:defRPr sz="1000">
                <a:solidFill>
                  <a:schemeClr val="dk2"/>
                </a:solidFill>
                <a:latin typeface="Helvetica Neue Light"/>
                <a:ea typeface="Helvetica Neue Light"/>
                <a:cs typeface="Helvetica Neue Light"/>
                <a:sym typeface="Helvetica Neue Light"/>
              </a:defRPr>
            </a:lvl7pPr>
            <a:lvl8pPr lvl="7" algn="r" rtl="0">
              <a:buNone/>
              <a:defRPr sz="1000">
                <a:solidFill>
                  <a:schemeClr val="dk2"/>
                </a:solidFill>
                <a:latin typeface="Helvetica Neue Light"/>
                <a:ea typeface="Helvetica Neue Light"/>
                <a:cs typeface="Helvetica Neue Light"/>
                <a:sym typeface="Helvetica Neue Light"/>
              </a:defRPr>
            </a:lvl8pPr>
            <a:lvl9pPr lvl="8" algn="r" rtl="0">
              <a:buNone/>
              <a:defRPr sz="1000">
                <a:solidFill>
                  <a:schemeClr val="dk2"/>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15"/>
        <p:cNvGrpSpPr/>
        <p:nvPr/>
      </p:nvGrpSpPr>
      <p:grpSpPr>
        <a:xfrm>
          <a:off x="0" y="0"/>
          <a:ext cx="0" cy="0"/>
          <a:chOff x="0" y="0"/>
          <a:chExt cx="0" cy="0"/>
        </a:xfrm>
      </p:grpSpPr>
      <p:sp>
        <p:nvSpPr>
          <p:cNvPr id="216" name="Google Shape;216;p55"/>
          <p:cNvSpPr txBox="1">
            <a:spLocks noGrp="1"/>
          </p:cNvSpPr>
          <p:nvPr>
            <p:ph type="title"/>
          </p:nvPr>
        </p:nvSpPr>
        <p:spPr>
          <a:xfrm>
            <a:off x="504000" y="468000"/>
            <a:ext cx="803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F5858"/>
              </a:buClr>
              <a:buSzPts val="3800"/>
              <a:buFont typeface="Helvetica Neue"/>
              <a:buNone/>
              <a:defRPr sz="3800" b="1">
                <a:solidFill>
                  <a:srgbClr val="4F5858"/>
                </a:solidFill>
                <a:latin typeface="Helvetica Neue"/>
                <a:ea typeface="Helvetica Neue"/>
                <a:cs typeface="Helvetica Neue"/>
                <a:sym typeface="Helvetica Neu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17" name="Google Shape;217;p55"/>
          <p:cNvSpPr txBox="1">
            <a:spLocks noGrp="1"/>
          </p:cNvSpPr>
          <p:nvPr>
            <p:ph type="body" idx="1"/>
          </p:nvPr>
        </p:nvSpPr>
        <p:spPr>
          <a:xfrm>
            <a:off x="556050" y="1366100"/>
            <a:ext cx="8031900" cy="3082800"/>
          </a:xfrm>
          <a:prstGeom prst="rect">
            <a:avLst/>
          </a:prstGeom>
          <a:noFill/>
          <a:ln>
            <a:noFill/>
          </a:ln>
        </p:spPr>
        <p:txBody>
          <a:bodyPr spcFirstLastPara="1" wrap="square" lIns="91425" tIns="91425" rIns="91425" bIns="91425" anchor="t" anchorCtr="0">
            <a:noAutofit/>
          </a:bodyPr>
          <a:lstStyle>
            <a:lvl1pPr marL="457200" lvl="0" indent="-342900" rtl="0">
              <a:lnSpc>
                <a:spcPct val="100000"/>
              </a:lnSpc>
              <a:spcBef>
                <a:spcPts val="1000"/>
              </a:spcBef>
              <a:spcAft>
                <a:spcPts val="0"/>
              </a:spcAft>
              <a:buClr>
                <a:srgbClr val="4F5858"/>
              </a:buClr>
              <a:buSzPts val="1800"/>
              <a:buFont typeface="Helvetica Neue"/>
              <a:buChar char="●"/>
              <a:defRPr sz="2200">
                <a:solidFill>
                  <a:srgbClr val="4F5858"/>
                </a:solidFill>
                <a:latin typeface="Helvetica Neue"/>
                <a:ea typeface="Helvetica Neue"/>
                <a:cs typeface="Helvetica Neue"/>
                <a:sym typeface="Helvetica Neue"/>
              </a:defRPr>
            </a:lvl1pPr>
            <a:lvl2pPr marL="914400" lvl="1" indent="-342900" rtl="0">
              <a:lnSpc>
                <a:spcPct val="100000"/>
              </a:lnSpc>
              <a:spcBef>
                <a:spcPts val="1600"/>
              </a:spcBef>
              <a:spcAft>
                <a:spcPts val="0"/>
              </a:spcAft>
              <a:buClr>
                <a:srgbClr val="4F5858"/>
              </a:buClr>
              <a:buSzPts val="1800"/>
              <a:buFont typeface="Helvetica Neue"/>
              <a:buChar char="–"/>
              <a:defRPr sz="1800">
                <a:solidFill>
                  <a:srgbClr val="4F5858"/>
                </a:solidFill>
                <a:latin typeface="Helvetica Neue"/>
                <a:ea typeface="Helvetica Neue"/>
                <a:cs typeface="Helvetica Neue"/>
                <a:sym typeface="Helvetica Neue"/>
              </a:defRPr>
            </a:lvl2pPr>
            <a:lvl3pPr marL="1371600" lvl="2"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3pPr>
            <a:lvl4pPr marL="1828800" lvl="3"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4pPr>
            <a:lvl5pPr marL="2286000" lvl="4"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5pPr>
            <a:lvl6pPr marL="2743200" lvl="5"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6pPr>
            <a:lvl7pPr marL="3200400" lvl="6"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7pPr>
            <a:lvl8pPr marL="3657600" lvl="7" indent="-317500" rtl="0">
              <a:lnSpc>
                <a:spcPct val="100000"/>
              </a:lnSpc>
              <a:spcBef>
                <a:spcPts val="1600"/>
              </a:spcBef>
              <a:spcAft>
                <a:spcPts val="0"/>
              </a:spcAft>
              <a:buClr>
                <a:srgbClr val="4F5858"/>
              </a:buClr>
              <a:buSzPts val="1400"/>
              <a:buFont typeface="Helvetica Neue"/>
              <a:buChar char="‒"/>
              <a:defRPr>
                <a:solidFill>
                  <a:srgbClr val="4F5858"/>
                </a:solidFill>
                <a:latin typeface="Helvetica Neue"/>
                <a:ea typeface="Helvetica Neue"/>
                <a:cs typeface="Helvetica Neue"/>
                <a:sym typeface="Helvetica Neue"/>
              </a:defRPr>
            </a:lvl8pPr>
            <a:lvl9pPr marL="4114800" lvl="8" indent="-317500" rtl="0">
              <a:lnSpc>
                <a:spcPct val="100000"/>
              </a:lnSpc>
              <a:spcBef>
                <a:spcPts val="1600"/>
              </a:spcBef>
              <a:spcAft>
                <a:spcPts val="1600"/>
              </a:spcAft>
              <a:buClr>
                <a:srgbClr val="4F5858"/>
              </a:buClr>
              <a:buSzPts val="1400"/>
              <a:buFont typeface="Helvetica Neue"/>
              <a:buChar char="‒"/>
              <a:defRPr>
                <a:solidFill>
                  <a:srgbClr val="4F5858"/>
                </a:solidFill>
                <a:latin typeface="Helvetica Neue"/>
                <a:ea typeface="Helvetica Neue"/>
                <a:cs typeface="Helvetica Neue"/>
                <a:sym typeface="Helvetica Neue"/>
              </a:defRPr>
            </a:lvl9pPr>
          </a:lstStyle>
          <a:p>
            <a:endParaRPr/>
          </a:p>
        </p:txBody>
      </p:sp>
      <p:sp>
        <p:nvSpPr>
          <p:cNvPr id="218" name="Google Shape;21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Helvetica Neue Light"/>
                <a:ea typeface="Helvetica Neue Light"/>
                <a:cs typeface="Helvetica Neue Light"/>
                <a:sym typeface="Helvetica Neue Light"/>
              </a:defRPr>
            </a:lvl1pPr>
            <a:lvl2pPr lvl="1" algn="r" rtl="0">
              <a:buNone/>
              <a:defRPr sz="1000">
                <a:solidFill>
                  <a:schemeClr val="dk2"/>
                </a:solidFill>
                <a:latin typeface="Helvetica Neue Light"/>
                <a:ea typeface="Helvetica Neue Light"/>
                <a:cs typeface="Helvetica Neue Light"/>
                <a:sym typeface="Helvetica Neue Light"/>
              </a:defRPr>
            </a:lvl2pPr>
            <a:lvl3pPr lvl="2" algn="r" rtl="0">
              <a:buNone/>
              <a:defRPr sz="1000">
                <a:solidFill>
                  <a:schemeClr val="dk2"/>
                </a:solidFill>
                <a:latin typeface="Helvetica Neue Light"/>
                <a:ea typeface="Helvetica Neue Light"/>
                <a:cs typeface="Helvetica Neue Light"/>
                <a:sym typeface="Helvetica Neue Light"/>
              </a:defRPr>
            </a:lvl3pPr>
            <a:lvl4pPr lvl="3" algn="r" rtl="0">
              <a:buNone/>
              <a:defRPr sz="1000">
                <a:solidFill>
                  <a:schemeClr val="dk2"/>
                </a:solidFill>
                <a:latin typeface="Helvetica Neue Light"/>
                <a:ea typeface="Helvetica Neue Light"/>
                <a:cs typeface="Helvetica Neue Light"/>
                <a:sym typeface="Helvetica Neue Light"/>
              </a:defRPr>
            </a:lvl4pPr>
            <a:lvl5pPr lvl="4" algn="r" rtl="0">
              <a:buNone/>
              <a:defRPr sz="1000">
                <a:solidFill>
                  <a:schemeClr val="dk2"/>
                </a:solidFill>
                <a:latin typeface="Helvetica Neue Light"/>
                <a:ea typeface="Helvetica Neue Light"/>
                <a:cs typeface="Helvetica Neue Light"/>
                <a:sym typeface="Helvetica Neue Light"/>
              </a:defRPr>
            </a:lvl5pPr>
            <a:lvl6pPr lvl="5" algn="r" rtl="0">
              <a:buNone/>
              <a:defRPr sz="1000">
                <a:solidFill>
                  <a:schemeClr val="dk2"/>
                </a:solidFill>
                <a:latin typeface="Helvetica Neue Light"/>
                <a:ea typeface="Helvetica Neue Light"/>
                <a:cs typeface="Helvetica Neue Light"/>
                <a:sym typeface="Helvetica Neue Light"/>
              </a:defRPr>
            </a:lvl6pPr>
            <a:lvl7pPr lvl="6" algn="r" rtl="0">
              <a:buNone/>
              <a:defRPr sz="1000">
                <a:solidFill>
                  <a:schemeClr val="dk2"/>
                </a:solidFill>
                <a:latin typeface="Helvetica Neue Light"/>
                <a:ea typeface="Helvetica Neue Light"/>
                <a:cs typeface="Helvetica Neue Light"/>
                <a:sym typeface="Helvetica Neue Light"/>
              </a:defRPr>
            </a:lvl7pPr>
            <a:lvl8pPr lvl="7" algn="r" rtl="0">
              <a:buNone/>
              <a:defRPr sz="1000">
                <a:solidFill>
                  <a:schemeClr val="dk2"/>
                </a:solidFill>
                <a:latin typeface="Helvetica Neue Light"/>
                <a:ea typeface="Helvetica Neue Light"/>
                <a:cs typeface="Helvetica Neue Light"/>
                <a:sym typeface="Helvetica Neue Light"/>
              </a:defRPr>
            </a:lvl8pPr>
            <a:lvl9pPr lvl="8" algn="r" rtl="0">
              <a:buNone/>
              <a:defRPr sz="1000">
                <a:solidFill>
                  <a:schemeClr val="dk2"/>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rossref.org/documentation/"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www.crossref.org/events/" TargetMode="External"/><Relationship Id="rId5" Type="http://schemas.openxmlformats.org/officeDocument/2006/relationships/hyperlink" Target="https://community.crossref.org" TargetMode="External"/><Relationship Id="rId4" Type="http://schemas.openxmlformats.org/officeDocument/2006/relationships/hyperlink" Target="mailto:support@crossref.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81"/>
          <p:cNvSpPr txBox="1">
            <a:spLocks noGrp="1"/>
          </p:cNvSpPr>
          <p:nvPr>
            <p:ph type="ctrTitle"/>
          </p:nvPr>
        </p:nvSpPr>
        <p:spPr>
          <a:xfrm>
            <a:off x="1092475" y="792291"/>
            <a:ext cx="6537600" cy="1334400"/>
          </a:xfrm>
          <a:prstGeom prst="rect">
            <a:avLst/>
          </a:prstGeom>
        </p:spPr>
        <p:txBody>
          <a:bodyPr spcFirstLastPara="1" wrap="square" lIns="91425" tIns="91425" rIns="91425" bIns="91425" anchor="b" anchorCtr="0">
            <a:noAutofit/>
          </a:bodyPr>
          <a:lstStyle/>
          <a:p>
            <a:pPr lvl="0"/>
            <a:r>
              <a:rPr lang="ru-RU" b="0" dirty="0" err="1" smtClean="0">
                <a:latin typeface="Inter SemiBold"/>
                <a:ea typeface="Inter SemiBold"/>
                <a:cs typeface="Inter SemiBold"/>
                <a:sym typeface="Inter SemiBold"/>
              </a:rPr>
              <a:t>Повнота</a:t>
            </a:r>
            <a:r>
              <a:rPr lang="ru-RU" b="0" dirty="0" smtClean="0">
                <a:latin typeface="Inter SemiBold"/>
                <a:ea typeface="Inter SemiBold"/>
                <a:cs typeface="Inter SemiBold"/>
                <a:sym typeface="Inter SemiBold"/>
              </a:rPr>
              <a:t> </a:t>
            </a:r>
            <a:r>
              <a:rPr lang="ru-RU" b="0" dirty="0" err="1">
                <a:latin typeface="Inter SemiBold"/>
                <a:ea typeface="Inter SemiBold"/>
                <a:cs typeface="Inter SemiBold"/>
                <a:sym typeface="Inter SemiBold"/>
              </a:rPr>
              <a:t>метаданих</a:t>
            </a:r>
            <a:endParaRPr b="0" dirty="0">
              <a:latin typeface="Inter SemiBold"/>
              <a:ea typeface="Inter SemiBold"/>
              <a:cs typeface="Inter SemiBold"/>
              <a:sym typeface="Inter SemiBold"/>
            </a:endParaRPr>
          </a:p>
        </p:txBody>
      </p:sp>
      <p:sp>
        <p:nvSpPr>
          <p:cNvPr id="326" name="Google Shape;326;p81"/>
          <p:cNvSpPr txBox="1">
            <a:spLocks noGrp="1"/>
          </p:cNvSpPr>
          <p:nvPr>
            <p:ph type="subTitle" idx="1"/>
          </p:nvPr>
        </p:nvSpPr>
        <p:spPr>
          <a:xfrm>
            <a:off x="1092475" y="2222050"/>
            <a:ext cx="5127900" cy="1872600"/>
          </a:xfrm>
          <a:prstGeom prst="rect">
            <a:avLst/>
          </a:prstGeom>
        </p:spPr>
        <p:txBody>
          <a:bodyPr spcFirstLastPara="1" wrap="square" lIns="91425" tIns="91425" rIns="91425" bIns="91425" anchor="t" anchorCtr="0">
            <a:noAutofit/>
          </a:bodyPr>
          <a:lstStyle/>
          <a:p>
            <a:pPr marL="0" lvl="0" indent="0">
              <a:buClr>
                <a:schemeClr val="dk1"/>
              </a:buClr>
              <a:buSzPts val="1100"/>
            </a:pPr>
            <a:endParaRPr lang="ru-RU" dirty="0" smtClean="0"/>
          </a:p>
          <a:p>
            <a:pPr marL="0" lvl="0" indent="0">
              <a:buClr>
                <a:schemeClr val="dk1"/>
              </a:buClr>
              <a:buSzPts val="1100"/>
            </a:pPr>
            <a:r>
              <a:rPr lang="ru-RU" dirty="0" err="1" smtClean="0"/>
              <a:t>Покращення</a:t>
            </a:r>
            <a:r>
              <a:rPr lang="ru-RU" dirty="0" smtClean="0"/>
              <a:t> </a:t>
            </a:r>
            <a:r>
              <a:rPr lang="ru-RU" dirty="0" err="1"/>
              <a:t>участі</a:t>
            </a:r>
            <a:r>
              <a:rPr lang="ru-RU" dirty="0"/>
              <a:t> </a:t>
            </a:r>
            <a:r>
              <a:rPr lang="ru-RU" dirty="0" err="1" smtClean="0"/>
              <a:t>журналів</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91"/>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uk-UA" b="0" dirty="0" smtClean="0">
                <a:latin typeface="Inter SemiBold"/>
                <a:ea typeface="Inter SemiBold"/>
                <a:cs typeface="Inter SemiBold"/>
                <a:sym typeface="Inter SemiBold"/>
              </a:rPr>
              <a:t>Чи використовували ви колись звіт про участь</a:t>
            </a:r>
            <a:r>
              <a:rPr lang="en" b="0" dirty="0" smtClean="0">
                <a:latin typeface="Inter SemiBold"/>
                <a:ea typeface="Inter SemiBold"/>
                <a:cs typeface="Inter SemiBold"/>
                <a:sym typeface="Inter SemiBold"/>
              </a:rPr>
              <a:t>?</a:t>
            </a:r>
            <a:endParaRPr b="0" dirty="0">
              <a:latin typeface="Inter SemiBold"/>
              <a:ea typeface="Inter SemiBold"/>
              <a:cs typeface="Inter SemiBold"/>
              <a:sym typeface="Inter SemiBold"/>
            </a:endParaRPr>
          </a:p>
          <a:p>
            <a:pPr marL="0" marR="0" lvl="0" indent="0" algn="l" rtl="0">
              <a:lnSpc>
                <a:spcPct val="100000"/>
              </a:lnSpc>
              <a:spcBef>
                <a:spcPts val="0"/>
              </a:spcBef>
              <a:spcAft>
                <a:spcPts val="0"/>
              </a:spcAft>
              <a:buNone/>
            </a:pPr>
            <a:endParaRPr b="0" dirty="0">
              <a:latin typeface="Inter SemiBold"/>
              <a:ea typeface="Inter SemiBold"/>
              <a:cs typeface="Inter SemiBold"/>
              <a:sym typeface="Inter SemiBold"/>
            </a:endParaRPr>
          </a:p>
          <a:p>
            <a:pPr marL="0" marR="0" lvl="0" indent="0" algn="l" rtl="0">
              <a:lnSpc>
                <a:spcPct val="100000"/>
              </a:lnSpc>
              <a:spcBef>
                <a:spcPts val="0"/>
              </a:spcBef>
              <a:spcAft>
                <a:spcPts val="0"/>
              </a:spcAft>
              <a:buNone/>
            </a:pPr>
            <a:endParaRPr b="0" dirty="0">
              <a:latin typeface="Inter SemiBold"/>
              <a:ea typeface="Inter SemiBold"/>
              <a:cs typeface="Inter SemiBold"/>
              <a:sym typeface="Inter SemiBold"/>
            </a:endParaRPr>
          </a:p>
        </p:txBody>
      </p:sp>
      <p:sp>
        <p:nvSpPr>
          <p:cNvPr id="385" name="Google Shape;385;p91"/>
          <p:cNvSpPr txBox="1">
            <a:spLocks noGrp="1"/>
          </p:cNvSpPr>
          <p:nvPr>
            <p:ph type="body" idx="1"/>
          </p:nvPr>
        </p:nvSpPr>
        <p:spPr>
          <a:xfrm>
            <a:off x="556050" y="1863525"/>
            <a:ext cx="8031900" cy="308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smtClean="0"/>
              <a:t>Якщо так, </a:t>
            </a:r>
            <a:r>
              <a:rPr lang="uk-UA" dirty="0" err="1" smtClean="0"/>
              <a:t>підійміть</a:t>
            </a:r>
            <a:r>
              <a:rPr lang="uk-UA" dirty="0" smtClean="0"/>
              <a:t> руку</a:t>
            </a:r>
            <a:endParaRPr sz="3000" dirty="0">
              <a:latin typeface="Inter"/>
              <a:ea typeface="Inter"/>
              <a:cs typeface="Inter"/>
              <a:sym typeface="Inter"/>
            </a:endParaRPr>
          </a:p>
        </p:txBody>
      </p:sp>
      <p:pic>
        <p:nvPicPr>
          <p:cNvPr id="386" name="Google Shape;386;p91"/>
          <p:cNvPicPr preferRelativeResize="0"/>
          <p:nvPr/>
        </p:nvPicPr>
        <p:blipFill>
          <a:blip r:embed="rId3">
            <a:alphaModFix/>
          </a:blip>
          <a:stretch>
            <a:fillRect/>
          </a:stretch>
        </p:blipFill>
        <p:spPr>
          <a:xfrm>
            <a:off x="556050" y="2471150"/>
            <a:ext cx="6210300" cy="2038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92"/>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lvl="0"/>
            <a:r>
              <a:rPr lang="ru-RU" b="0" dirty="0" err="1"/>
              <a:t>Метадані</a:t>
            </a:r>
            <a:r>
              <a:rPr lang="ru-RU" b="0" dirty="0"/>
              <a:t> </a:t>
            </a:r>
            <a:r>
              <a:rPr lang="ru-RU" b="0" dirty="0" err="1"/>
              <a:t>повинні</a:t>
            </a:r>
            <a:r>
              <a:rPr lang="ru-RU" b="0" dirty="0"/>
              <a:t> бути..</a:t>
            </a:r>
            <a:endParaRPr dirty="0"/>
          </a:p>
        </p:txBody>
      </p:sp>
      <p:pic>
        <p:nvPicPr>
          <p:cNvPr id="392" name="Google Shape;392;p92"/>
          <p:cNvPicPr preferRelativeResize="0"/>
          <p:nvPr/>
        </p:nvPicPr>
        <p:blipFill>
          <a:blip r:embed="rId3">
            <a:alphaModFix/>
          </a:blip>
          <a:stretch>
            <a:fillRect/>
          </a:stretch>
        </p:blipFill>
        <p:spPr>
          <a:xfrm>
            <a:off x="2631366" y="1156000"/>
            <a:ext cx="6173017" cy="3367225"/>
          </a:xfrm>
          <a:prstGeom prst="rect">
            <a:avLst/>
          </a:prstGeom>
          <a:noFill/>
          <a:ln w="9525" cap="flat" cmpd="sng">
            <a:solidFill>
              <a:srgbClr val="ACA79C"/>
            </a:solidFill>
            <a:prstDash val="solid"/>
            <a:round/>
            <a:headEnd type="none" w="sm" len="sm"/>
            <a:tailEnd type="none" w="sm" len="sm"/>
          </a:ln>
        </p:spPr>
      </p:pic>
      <p:sp>
        <p:nvSpPr>
          <p:cNvPr id="393" name="Google Shape;393;p92"/>
          <p:cNvSpPr txBox="1"/>
          <p:nvPr/>
        </p:nvSpPr>
        <p:spPr>
          <a:xfrm>
            <a:off x="98525" y="4638525"/>
            <a:ext cx="7242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4F5858"/>
                </a:solidFill>
                <a:latin typeface="Helvetica Neue"/>
                <a:ea typeface="Helvetica Neue"/>
                <a:cs typeface="Helvetica Neue"/>
                <a:sym typeface="Helvetica Neue"/>
              </a:rPr>
              <a:t>Source</a:t>
            </a:r>
            <a:r>
              <a:rPr lang="en" sz="1600">
                <a:solidFill>
                  <a:srgbClr val="3EB1C8"/>
                </a:solidFill>
                <a:latin typeface="Helvetica Neue"/>
                <a:ea typeface="Helvetica Neue"/>
                <a:cs typeface="Helvetica Neue"/>
                <a:sym typeface="Helvetica Neue"/>
              </a:rPr>
              <a:t>: https://metadata2020.org/resources/metadata-principles/</a:t>
            </a:r>
            <a:endParaRPr sz="1600">
              <a:solidFill>
                <a:srgbClr val="3EB1C8"/>
              </a:solidFill>
              <a:latin typeface="Helvetica Neue"/>
              <a:ea typeface="Helvetica Neue"/>
              <a:cs typeface="Helvetica Neue"/>
              <a:sym typeface="Helvetica Neue"/>
            </a:endParaRPr>
          </a:p>
        </p:txBody>
      </p:sp>
      <p:sp>
        <p:nvSpPr>
          <p:cNvPr id="394" name="Google Shape;394;p92"/>
          <p:cNvSpPr/>
          <p:nvPr/>
        </p:nvSpPr>
        <p:spPr>
          <a:xfrm>
            <a:off x="1101633" y="2427412"/>
            <a:ext cx="6666900" cy="824400"/>
          </a:xfrm>
          <a:prstGeom prst="ellipse">
            <a:avLst/>
          </a:prstGeom>
          <a:noFill/>
          <a:ln w="9525" cap="flat" cmpd="sng">
            <a:solidFill>
              <a:srgbClr val="F732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Прямоугольник 1"/>
          <p:cNvSpPr/>
          <p:nvPr/>
        </p:nvSpPr>
        <p:spPr>
          <a:xfrm>
            <a:off x="504000" y="1842471"/>
            <a:ext cx="756938" cy="307777"/>
          </a:xfrm>
          <a:prstGeom prst="rect">
            <a:avLst/>
          </a:prstGeom>
        </p:spPr>
        <p:txBody>
          <a:bodyPr wrap="none">
            <a:spAutoFit/>
          </a:bodyPr>
          <a:lstStyle/>
          <a:p>
            <a:r>
              <a:rPr lang="ru-RU" dirty="0" err="1" smtClean="0"/>
              <a:t>сумісні</a:t>
            </a:r>
            <a:endParaRPr lang="ru-RU" dirty="0"/>
          </a:p>
        </p:txBody>
      </p:sp>
      <p:sp>
        <p:nvSpPr>
          <p:cNvPr id="3" name="Прямоугольник 2"/>
          <p:cNvSpPr/>
          <p:nvPr/>
        </p:nvSpPr>
        <p:spPr>
          <a:xfrm>
            <a:off x="1449166" y="2685723"/>
            <a:ext cx="617477" cy="307777"/>
          </a:xfrm>
          <a:prstGeom prst="rect">
            <a:avLst/>
          </a:prstGeom>
        </p:spPr>
        <p:txBody>
          <a:bodyPr wrap="none">
            <a:spAutoFit/>
          </a:bodyPr>
          <a:lstStyle/>
          <a:p>
            <a:r>
              <a:rPr lang="ru-RU" dirty="0" err="1" smtClean="0"/>
              <a:t>повні</a:t>
            </a:r>
            <a:endParaRPr lang="ru-RU" dirty="0"/>
          </a:p>
        </p:txBody>
      </p:sp>
      <p:sp>
        <p:nvSpPr>
          <p:cNvPr id="4" name="Прямоугольник 3"/>
          <p:cNvSpPr/>
          <p:nvPr/>
        </p:nvSpPr>
        <p:spPr>
          <a:xfrm>
            <a:off x="584504" y="3184863"/>
            <a:ext cx="1034257" cy="307777"/>
          </a:xfrm>
          <a:prstGeom prst="rect">
            <a:avLst/>
          </a:prstGeom>
        </p:spPr>
        <p:txBody>
          <a:bodyPr wrap="none">
            <a:spAutoFit/>
          </a:bodyPr>
          <a:lstStyle/>
          <a:p>
            <a:r>
              <a:rPr lang="ru-RU" dirty="0" err="1"/>
              <a:t>достовірні</a:t>
            </a:r>
            <a:endParaRPr lang="ru-RU" dirty="0"/>
          </a:p>
        </p:txBody>
      </p:sp>
      <p:sp>
        <p:nvSpPr>
          <p:cNvPr id="5" name="Прямоугольник 4"/>
          <p:cNvSpPr/>
          <p:nvPr/>
        </p:nvSpPr>
        <p:spPr>
          <a:xfrm>
            <a:off x="1155816" y="3911694"/>
            <a:ext cx="1204176" cy="307777"/>
          </a:xfrm>
          <a:prstGeom prst="rect">
            <a:avLst/>
          </a:prstGeom>
        </p:spPr>
        <p:txBody>
          <a:bodyPr wrap="none">
            <a:spAutoFit/>
          </a:bodyPr>
          <a:lstStyle/>
          <a:p>
            <a:r>
              <a:rPr lang="ru-RU" dirty="0" err="1"/>
              <a:t>організовані</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93"/>
          <p:cNvPicPr preferRelativeResize="0"/>
          <p:nvPr/>
        </p:nvPicPr>
        <p:blipFill rotWithShape="1">
          <a:blip r:embed="rId3">
            <a:alphaModFix/>
          </a:blip>
          <a:srcRect l="1341"/>
          <a:stretch/>
        </p:blipFill>
        <p:spPr>
          <a:xfrm>
            <a:off x="2169225" y="0"/>
            <a:ext cx="4405500" cy="50297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4"/>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b="0" dirty="0" smtClean="0">
                <a:latin typeface="Inter SemiBold"/>
                <a:ea typeface="Inter SemiBold"/>
                <a:cs typeface="Inter SemiBold"/>
                <a:sym typeface="Inter SemiBold"/>
              </a:rPr>
              <a:t>Незабаром….</a:t>
            </a:r>
            <a:endParaRPr b="0" dirty="0">
              <a:latin typeface="Inter SemiBold"/>
              <a:ea typeface="Inter SemiBold"/>
              <a:cs typeface="Inter SemiBold"/>
              <a:sym typeface="Inter SemiBold"/>
            </a:endParaRPr>
          </a:p>
        </p:txBody>
      </p:sp>
      <p:sp>
        <p:nvSpPr>
          <p:cNvPr id="405" name="Google Shape;405;p94"/>
          <p:cNvSpPr txBox="1"/>
          <p:nvPr/>
        </p:nvSpPr>
        <p:spPr>
          <a:xfrm>
            <a:off x="4760600" y="4255550"/>
            <a:ext cx="41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nter"/>
                <a:ea typeface="Inter"/>
                <a:cs typeface="Inter"/>
                <a:sym typeface="Inter"/>
              </a:rPr>
              <a:t>https://www.crossref.org/members/prep</a:t>
            </a:r>
            <a:endParaRPr>
              <a:latin typeface="Inter"/>
              <a:ea typeface="Inter"/>
              <a:cs typeface="Inter"/>
              <a:sym typeface="Inter"/>
            </a:endParaRPr>
          </a:p>
        </p:txBody>
      </p:sp>
      <p:pic>
        <p:nvPicPr>
          <p:cNvPr id="406" name="Google Shape;406;p94"/>
          <p:cNvPicPr preferRelativeResize="0"/>
          <p:nvPr/>
        </p:nvPicPr>
        <p:blipFill>
          <a:blip r:embed="rId3">
            <a:alphaModFix/>
          </a:blip>
          <a:stretch>
            <a:fillRect/>
          </a:stretch>
        </p:blipFill>
        <p:spPr>
          <a:xfrm>
            <a:off x="0" y="1257679"/>
            <a:ext cx="9144000" cy="3732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410"/>
        <p:cNvGrpSpPr/>
        <p:nvPr/>
      </p:nvGrpSpPr>
      <p:grpSpPr>
        <a:xfrm>
          <a:off x="0" y="0"/>
          <a:ext cx="0" cy="0"/>
          <a:chOff x="0" y="0"/>
          <a:chExt cx="0" cy="0"/>
        </a:xfrm>
      </p:grpSpPr>
      <p:sp>
        <p:nvSpPr>
          <p:cNvPr id="411" name="Google Shape;411;p95"/>
          <p:cNvSpPr txBox="1">
            <a:spLocks noGrp="1"/>
          </p:cNvSpPr>
          <p:nvPr>
            <p:ph type="title"/>
          </p:nvPr>
        </p:nvSpPr>
        <p:spPr>
          <a:xfrm>
            <a:off x="543575" y="534150"/>
            <a:ext cx="5465100" cy="407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Inter SemiBold"/>
                <a:ea typeface="Inter SemiBold"/>
                <a:cs typeface="Inter SemiBold"/>
                <a:sym typeface="Inter SemiBold"/>
              </a:rPr>
              <a:t>Other services based on your metadata</a:t>
            </a:r>
            <a:endParaRPr b="0">
              <a:latin typeface="Inter SemiBold"/>
              <a:ea typeface="Inter SemiBold"/>
              <a:cs typeface="Inter SemiBold"/>
              <a:sym typeface="Inter SemiBo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415"/>
        <p:cNvGrpSpPr/>
        <p:nvPr/>
      </p:nvGrpSpPr>
      <p:grpSpPr>
        <a:xfrm>
          <a:off x="0" y="0"/>
          <a:ext cx="0" cy="0"/>
          <a:chOff x="0" y="0"/>
          <a:chExt cx="0" cy="0"/>
        </a:xfrm>
      </p:grpSpPr>
      <p:sp>
        <p:nvSpPr>
          <p:cNvPr id="416" name="Google Shape;416;p96"/>
          <p:cNvSpPr txBox="1">
            <a:spLocks noGrp="1"/>
          </p:cNvSpPr>
          <p:nvPr>
            <p:ph type="title"/>
          </p:nvPr>
        </p:nvSpPr>
        <p:spPr>
          <a:xfrm>
            <a:off x="454050" y="119344"/>
            <a:ext cx="8031900" cy="572700"/>
          </a:xfrm>
          <a:prstGeom prst="rect">
            <a:avLst/>
          </a:prstGeom>
        </p:spPr>
        <p:txBody>
          <a:bodyPr spcFirstLastPara="1" wrap="square" lIns="91425" tIns="91425" rIns="91425" bIns="91425" anchor="t" anchorCtr="0">
            <a:noAutofit/>
          </a:bodyPr>
          <a:lstStyle/>
          <a:p>
            <a:pPr lvl="0"/>
            <a:r>
              <a:rPr lang="ru-RU" dirty="0" err="1">
                <a:solidFill>
                  <a:schemeClr val="dk2"/>
                </a:solidFill>
                <a:latin typeface="Inter"/>
                <a:ea typeface="Inter"/>
                <a:cs typeface="Inter"/>
                <a:sym typeface="Inter"/>
              </a:rPr>
              <a:t>Посилання</a:t>
            </a:r>
            <a:r>
              <a:rPr lang="ru-RU" dirty="0">
                <a:solidFill>
                  <a:schemeClr val="dk2"/>
                </a:solidFill>
                <a:latin typeface="Inter"/>
                <a:ea typeface="Inter"/>
                <a:cs typeface="Inter"/>
                <a:sym typeface="Inter"/>
              </a:rPr>
              <a:t> на список </a:t>
            </a:r>
            <a:r>
              <a:rPr lang="ru-RU" dirty="0" err="1">
                <a:solidFill>
                  <a:schemeClr val="dk2"/>
                </a:solidFill>
                <a:latin typeface="Inter"/>
                <a:ea typeface="Inter"/>
                <a:cs typeface="Inter"/>
                <a:sym typeface="Inter"/>
              </a:rPr>
              <a:t>використаних</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джерел</a:t>
            </a:r>
            <a:endParaRPr b="0" dirty="0">
              <a:latin typeface="Inter SemiBold"/>
              <a:ea typeface="Inter SemiBold"/>
              <a:cs typeface="Inter SemiBold"/>
              <a:sym typeface="Inter SemiBold"/>
            </a:endParaRPr>
          </a:p>
        </p:txBody>
      </p:sp>
      <p:sp>
        <p:nvSpPr>
          <p:cNvPr id="417" name="Google Shape;417;p96"/>
          <p:cNvSpPr txBox="1">
            <a:spLocks noGrp="1"/>
          </p:cNvSpPr>
          <p:nvPr>
            <p:ph type="body" idx="1"/>
          </p:nvPr>
        </p:nvSpPr>
        <p:spPr>
          <a:xfrm>
            <a:off x="404100" y="1744398"/>
            <a:ext cx="8131800" cy="3082800"/>
          </a:xfrm>
          <a:prstGeom prst="rect">
            <a:avLst/>
          </a:prstGeom>
        </p:spPr>
        <p:txBody>
          <a:bodyPr spcFirstLastPara="1" wrap="square" lIns="91425" tIns="91425" rIns="91425" bIns="91425" anchor="t" anchorCtr="0">
            <a:noAutofit/>
          </a:bodyPr>
          <a:lstStyle/>
          <a:p>
            <a:pPr marL="0" lvl="0" indent="0">
              <a:spcBef>
                <a:spcPts val="1200"/>
              </a:spcBef>
              <a:spcAft>
                <a:spcPts val="200"/>
              </a:spcAft>
              <a:buClr>
                <a:schemeClr val="dk1"/>
              </a:buClr>
              <a:buSzPts val="1100"/>
              <a:buNone/>
            </a:pPr>
            <a:r>
              <a:rPr lang="ru-RU" dirty="0" err="1">
                <a:solidFill>
                  <a:schemeClr val="dk2"/>
                </a:solidFill>
                <a:latin typeface="Inter"/>
                <a:ea typeface="Inter"/>
                <a:cs typeface="Inter"/>
                <a:sym typeface="Inter"/>
              </a:rPr>
              <a:t>Посилання</a:t>
            </a:r>
            <a:r>
              <a:rPr lang="ru-RU" dirty="0">
                <a:solidFill>
                  <a:schemeClr val="dk2"/>
                </a:solidFill>
                <a:latin typeface="Inter"/>
                <a:ea typeface="Inter"/>
                <a:cs typeface="Inter"/>
                <a:sym typeface="Inter"/>
              </a:rPr>
              <a:t> на </a:t>
            </a:r>
            <a:r>
              <a:rPr lang="ru-RU" dirty="0" smtClean="0">
                <a:solidFill>
                  <a:schemeClr val="dk2"/>
                </a:solidFill>
                <a:latin typeface="Inter"/>
                <a:ea typeface="Inter"/>
                <a:cs typeface="Inter"/>
                <a:sym typeface="Inter"/>
              </a:rPr>
              <a:t>список </a:t>
            </a:r>
            <a:r>
              <a:rPr lang="ru-RU" dirty="0" err="1" smtClean="0">
                <a:solidFill>
                  <a:schemeClr val="dk2"/>
                </a:solidFill>
                <a:latin typeface="Inter"/>
                <a:ea typeface="Inter"/>
                <a:cs typeface="Inter"/>
                <a:sym typeface="Inter"/>
              </a:rPr>
              <a:t>використаних</a:t>
            </a:r>
            <a:r>
              <a:rPr lang="ru-RU" dirty="0" smtClean="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джерел</a:t>
            </a:r>
            <a:r>
              <a:rPr lang="ru-RU" dirty="0" smtClean="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дозволяє</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дослідникам</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переходити</a:t>
            </a:r>
            <a:r>
              <a:rPr lang="ru-RU" dirty="0">
                <a:solidFill>
                  <a:schemeClr val="dk2"/>
                </a:solidFill>
                <a:latin typeface="Inter"/>
                <a:ea typeface="Inter"/>
                <a:cs typeface="Inter"/>
                <a:sym typeface="Inter"/>
              </a:rPr>
              <a:t> за </a:t>
            </a:r>
            <a:r>
              <a:rPr lang="ru-RU" dirty="0" err="1">
                <a:solidFill>
                  <a:schemeClr val="dk2"/>
                </a:solidFill>
                <a:latin typeface="Inter"/>
                <a:ea typeface="Inter"/>
                <a:cs typeface="Inter"/>
                <a:sym typeface="Inter"/>
              </a:rPr>
              <a:t>посиланням</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із</a:t>
            </a:r>
            <a:r>
              <a:rPr lang="ru-RU" dirty="0">
                <a:solidFill>
                  <a:schemeClr val="dk2"/>
                </a:solidFill>
                <a:latin typeface="Inter"/>
                <a:ea typeface="Inter"/>
                <a:cs typeface="Inter"/>
                <a:sym typeface="Inter"/>
              </a:rPr>
              <a:t> списку </a:t>
            </a:r>
            <a:r>
              <a:rPr lang="ru-RU" dirty="0" err="1">
                <a:solidFill>
                  <a:schemeClr val="dk2"/>
                </a:solidFill>
                <a:latin typeface="Inter"/>
                <a:ea typeface="Inter"/>
                <a:cs typeface="Inter"/>
                <a:sym typeface="Inter"/>
              </a:rPr>
              <a:t>літератури</a:t>
            </a:r>
            <a:r>
              <a:rPr lang="ru-RU" dirty="0">
                <a:solidFill>
                  <a:schemeClr val="dk2"/>
                </a:solidFill>
                <a:latin typeface="Inter"/>
                <a:ea typeface="Inter"/>
                <a:cs typeface="Inter"/>
                <a:sym typeface="Inter"/>
              </a:rPr>
              <a:t> до </a:t>
            </a:r>
            <a:r>
              <a:rPr lang="ru-RU" dirty="0" err="1">
                <a:solidFill>
                  <a:schemeClr val="dk2"/>
                </a:solidFill>
                <a:latin typeface="Inter"/>
                <a:ea typeface="Inter"/>
                <a:cs typeface="Inter"/>
                <a:sym typeface="Inter"/>
              </a:rPr>
              <a:t>інших</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документів</a:t>
            </a:r>
            <a:r>
              <a:rPr lang="ru-RU" dirty="0">
                <a:solidFill>
                  <a:schemeClr val="dk2"/>
                </a:solidFill>
                <a:latin typeface="Inter"/>
                <a:ea typeface="Inter"/>
                <a:cs typeface="Inter"/>
                <a:sym typeface="Inter"/>
              </a:rPr>
              <a:t> у </a:t>
            </a:r>
            <a:r>
              <a:rPr lang="ru-RU" dirty="0" err="1">
                <a:solidFill>
                  <a:schemeClr val="dk2"/>
                </a:solidFill>
                <a:latin typeface="Inter"/>
                <a:ea typeface="Inter"/>
                <a:cs typeface="Inter"/>
                <a:sym typeface="Inter"/>
              </a:rPr>
              <a:t>повному</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тексті</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допомагаючи</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їм</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знаходити</a:t>
            </a:r>
            <a:r>
              <a:rPr lang="ru-RU" dirty="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зв'язки</a:t>
            </a:r>
            <a:r>
              <a:rPr lang="en" dirty="0" smtClean="0">
                <a:solidFill>
                  <a:schemeClr val="dk2"/>
                </a:solidFill>
                <a:latin typeface="Inter"/>
                <a:ea typeface="Inter"/>
                <a:cs typeface="Inter"/>
                <a:sym typeface="Inter"/>
              </a:rPr>
              <a:t>.</a:t>
            </a:r>
            <a:endParaRPr dirty="0">
              <a:solidFill>
                <a:schemeClr val="dk2"/>
              </a:solidFill>
              <a:latin typeface="Inter"/>
              <a:ea typeface="Inter"/>
              <a:cs typeface="Inter"/>
              <a:sym typeface="Inter"/>
            </a:endParaRPr>
          </a:p>
        </p:txBody>
      </p:sp>
      <p:sp>
        <p:nvSpPr>
          <p:cNvPr id="418" name="Google Shape;418;p96"/>
          <p:cNvSpPr txBox="1"/>
          <p:nvPr/>
        </p:nvSpPr>
        <p:spPr>
          <a:xfrm>
            <a:off x="4228550" y="4255550"/>
            <a:ext cx="473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nter"/>
                <a:ea typeface="Inter"/>
                <a:cs typeface="Inter"/>
                <a:sym typeface="Inter"/>
              </a:rPr>
              <a:t>https://www.crossref.org/services/reference-linking/</a:t>
            </a:r>
            <a:endParaRPr>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422"/>
        <p:cNvGrpSpPr/>
        <p:nvPr/>
      </p:nvGrpSpPr>
      <p:grpSpPr>
        <a:xfrm>
          <a:off x="0" y="0"/>
          <a:ext cx="0" cy="0"/>
          <a:chOff x="0" y="0"/>
          <a:chExt cx="0" cy="0"/>
        </a:xfrm>
      </p:grpSpPr>
      <p:sp>
        <p:nvSpPr>
          <p:cNvPr id="423" name="Google Shape;423;p97"/>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Inter SemiBold"/>
                <a:ea typeface="Inter SemiBold"/>
                <a:cs typeface="Inter SemiBold"/>
                <a:sym typeface="Inter SemiBold"/>
              </a:rPr>
              <a:t>Cited-by</a:t>
            </a:r>
            <a:endParaRPr b="0">
              <a:latin typeface="Inter SemiBold"/>
              <a:ea typeface="Inter SemiBold"/>
              <a:cs typeface="Inter SemiBold"/>
              <a:sym typeface="Inter SemiBold"/>
            </a:endParaRPr>
          </a:p>
        </p:txBody>
      </p:sp>
      <p:sp>
        <p:nvSpPr>
          <p:cNvPr id="424" name="Google Shape;424;p97"/>
          <p:cNvSpPr txBox="1">
            <a:spLocks noGrp="1"/>
          </p:cNvSpPr>
          <p:nvPr>
            <p:ph type="body" idx="1"/>
          </p:nvPr>
        </p:nvSpPr>
        <p:spPr>
          <a:xfrm>
            <a:off x="454050" y="1507575"/>
            <a:ext cx="8131800" cy="3082800"/>
          </a:xfrm>
          <a:prstGeom prst="rect">
            <a:avLst/>
          </a:prstGeom>
        </p:spPr>
        <p:txBody>
          <a:bodyPr spcFirstLastPara="1" wrap="square" lIns="91425" tIns="91425" rIns="91425" bIns="91425" anchor="t" anchorCtr="0">
            <a:noAutofit/>
          </a:bodyPr>
          <a:lstStyle/>
          <a:p>
            <a:pPr marL="0" lvl="0" indent="0">
              <a:spcBef>
                <a:spcPts val="1200"/>
              </a:spcBef>
              <a:buClr>
                <a:schemeClr val="dk1"/>
              </a:buClr>
              <a:buSzPts val="1100"/>
              <a:buNone/>
            </a:pPr>
            <a:r>
              <a:rPr lang="en-US" dirty="0">
                <a:solidFill>
                  <a:schemeClr val="dk2"/>
                </a:solidFill>
                <a:latin typeface="Inter"/>
                <a:ea typeface="Inter"/>
                <a:cs typeface="Inter"/>
                <a:sym typeface="Inter"/>
              </a:rPr>
              <a:t>Cited-by </a:t>
            </a:r>
            <a:r>
              <a:rPr lang="ru-RU" dirty="0" err="1">
                <a:solidFill>
                  <a:schemeClr val="dk2"/>
                </a:solidFill>
                <a:latin typeface="Inter"/>
                <a:ea typeface="Inter"/>
                <a:cs typeface="Inter"/>
                <a:sym typeface="Inter"/>
              </a:rPr>
              <a:t>надає</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огляд</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публікацій</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які</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цитують</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певний</a:t>
            </a:r>
            <a:r>
              <a:rPr lang="ru-RU" dirty="0">
                <a:solidFill>
                  <a:schemeClr val="dk2"/>
                </a:solidFill>
                <a:latin typeface="Inter"/>
                <a:ea typeface="Inter"/>
                <a:cs typeface="Inter"/>
                <a:sym typeface="Inter"/>
              </a:rPr>
              <a:t> контент, </a:t>
            </a:r>
            <a:r>
              <a:rPr lang="ru-RU" dirty="0" err="1">
                <a:solidFill>
                  <a:schemeClr val="dk2"/>
                </a:solidFill>
                <a:latin typeface="Inter"/>
                <a:ea typeface="Inter"/>
                <a:cs typeface="Inter"/>
                <a:sym typeface="Inter"/>
              </a:rPr>
              <a:t>допомагаючи</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сформувати</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уявлення</a:t>
            </a:r>
            <a:r>
              <a:rPr lang="ru-RU" dirty="0">
                <a:solidFill>
                  <a:schemeClr val="dk2"/>
                </a:solidFill>
                <a:latin typeface="Inter"/>
                <a:ea typeface="Inter"/>
                <a:cs typeface="Inter"/>
                <a:sym typeface="Inter"/>
              </a:rPr>
              <a:t> про те, як </a:t>
            </a:r>
            <a:r>
              <a:rPr lang="ru-RU" dirty="0" err="1">
                <a:solidFill>
                  <a:schemeClr val="dk2"/>
                </a:solidFill>
                <a:latin typeface="Inter"/>
                <a:ea typeface="Inter"/>
                <a:cs typeface="Inter"/>
                <a:sym typeface="Inter"/>
              </a:rPr>
              <a:t>дослідження</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було</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сприйнято</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спільнотою</a:t>
            </a:r>
            <a:r>
              <a:rPr lang="ru-RU" dirty="0">
                <a:solidFill>
                  <a:schemeClr val="dk2"/>
                </a:solidFill>
                <a:latin typeface="Inter"/>
                <a:ea typeface="Inter"/>
                <a:cs typeface="Inter"/>
                <a:sym typeface="Inter"/>
              </a:rPr>
              <a:t>.</a:t>
            </a:r>
            <a:endParaRPr dirty="0">
              <a:solidFill>
                <a:schemeClr val="dk2"/>
              </a:solidFill>
            </a:endParaRPr>
          </a:p>
          <a:p>
            <a:pPr marL="0" lvl="0" indent="0" algn="ctr" rtl="0">
              <a:spcBef>
                <a:spcPts val="200"/>
              </a:spcBef>
              <a:spcAft>
                <a:spcPts val="0"/>
              </a:spcAft>
              <a:buClr>
                <a:schemeClr val="dk1"/>
              </a:buClr>
              <a:buSzPts val="6600"/>
              <a:buFont typeface="Arial"/>
              <a:buNone/>
            </a:pPr>
            <a:endParaRPr dirty="0">
              <a:solidFill>
                <a:schemeClr val="dk2"/>
              </a:solidFill>
            </a:endParaRPr>
          </a:p>
        </p:txBody>
      </p:sp>
      <p:sp>
        <p:nvSpPr>
          <p:cNvPr id="425" name="Google Shape;425;p97"/>
          <p:cNvSpPr txBox="1"/>
          <p:nvPr/>
        </p:nvSpPr>
        <p:spPr>
          <a:xfrm>
            <a:off x="4760600" y="4255550"/>
            <a:ext cx="41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nter"/>
                <a:ea typeface="Inter"/>
                <a:cs typeface="Inter"/>
                <a:sym typeface="Inter"/>
              </a:rPr>
              <a:t>https://www.crossref.org/services/cited-by/</a:t>
            </a:r>
            <a:endParaRPr>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429"/>
        <p:cNvGrpSpPr/>
        <p:nvPr/>
      </p:nvGrpSpPr>
      <p:grpSpPr>
        <a:xfrm>
          <a:off x="0" y="0"/>
          <a:ext cx="0" cy="0"/>
          <a:chOff x="0" y="0"/>
          <a:chExt cx="0" cy="0"/>
        </a:xfrm>
      </p:grpSpPr>
      <p:sp>
        <p:nvSpPr>
          <p:cNvPr id="430" name="Google Shape;430;p98"/>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Inter SemiBold"/>
                <a:ea typeface="Inter SemiBold"/>
                <a:cs typeface="Inter SemiBold"/>
                <a:sym typeface="Inter SemiBold"/>
              </a:rPr>
              <a:t>Crossmark</a:t>
            </a:r>
            <a:endParaRPr b="0" dirty="0">
              <a:latin typeface="Inter SemiBold"/>
              <a:ea typeface="Inter SemiBold"/>
              <a:cs typeface="Inter SemiBold"/>
              <a:sym typeface="Inter SemiBold"/>
            </a:endParaRPr>
          </a:p>
        </p:txBody>
      </p:sp>
      <p:sp>
        <p:nvSpPr>
          <p:cNvPr id="431" name="Google Shape;431;p98"/>
          <p:cNvSpPr txBox="1">
            <a:spLocks noGrp="1"/>
          </p:cNvSpPr>
          <p:nvPr>
            <p:ph type="body" idx="1"/>
          </p:nvPr>
        </p:nvSpPr>
        <p:spPr>
          <a:xfrm>
            <a:off x="454050" y="1507575"/>
            <a:ext cx="8131800" cy="3082800"/>
          </a:xfrm>
          <a:prstGeom prst="rect">
            <a:avLst/>
          </a:prstGeom>
        </p:spPr>
        <p:txBody>
          <a:bodyPr spcFirstLastPara="1" wrap="square" lIns="91425" tIns="91425" rIns="91425" bIns="91425" anchor="t" anchorCtr="0">
            <a:noAutofit/>
          </a:bodyPr>
          <a:lstStyle/>
          <a:p>
            <a:pPr marL="0" lvl="0" indent="0">
              <a:spcBef>
                <a:spcPts val="1200"/>
              </a:spcBef>
              <a:buClr>
                <a:schemeClr val="dk1"/>
              </a:buClr>
              <a:buSzPts val="1100"/>
              <a:buNone/>
            </a:pPr>
            <a:r>
              <a:rPr lang="en-US" dirty="0" err="1">
                <a:solidFill>
                  <a:schemeClr val="dk2"/>
                </a:solidFill>
                <a:latin typeface="Inter"/>
                <a:ea typeface="Inter"/>
                <a:cs typeface="Inter"/>
                <a:sym typeface="Inter"/>
              </a:rPr>
              <a:t>Crossmark</a:t>
            </a:r>
            <a:r>
              <a:rPr lang="en-US"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забезпечує</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спосіб</a:t>
            </a:r>
            <a:r>
              <a:rPr lang="ru-RU" dirty="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перехресного</a:t>
            </a:r>
            <a:r>
              <a:rPr lang="ru-RU" dirty="0" smtClean="0">
                <a:solidFill>
                  <a:schemeClr val="dk2"/>
                </a:solidFill>
                <a:latin typeface="Inter"/>
                <a:ea typeface="Inter"/>
                <a:cs typeface="Inter"/>
                <a:sym typeface="Inter"/>
              </a:rPr>
              <a:t> </a:t>
            </a:r>
            <a:r>
              <a:rPr lang="ru-RU" dirty="0">
                <a:solidFill>
                  <a:schemeClr val="dk2"/>
                </a:solidFill>
                <a:latin typeface="Inter"/>
                <a:ea typeface="Inter"/>
                <a:cs typeface="Inter"/>
                <a:sym typeface="Inter"/>
              </a:rPr>
              <a:t>доступу для </a:t>
            </a:r>
            <a:r>
              <a:rPr lang="ru-RU" dirty="0" err="1">
                <a:solidFill>
                  <a:schemeClr val="dk2"/>
                </a:solidFill>
                <a:latin typeface="Inter"/>
                <a:ea typeface="Inter"/>
                <a:cs typeface="Inter"/>
                <a:sym typeface="Inter"/>
              </a:rPr>
              <a:t>читачів</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щоб</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швидко</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дізнатися</a:t>
            </a:r>
            <a:r>
              <a:rPr lang="ru-RU" dirty="0">
                <a:solidFill>
                  <a:schemeClr val="dk2"/>
                </a:solidFill>
                <a:latin typeface="Inter"/>
                <a:ea typeface="Inter"/>
                <a:cs typeface="Inter"/>
                <a:sym typeface="Inter"/>
              </a:rPr>
              <a:t> про статус </a:t>
            </a:r>
            <a:r>
              <a:rPr lang="ru-RU" dirty="0" err="1">
                <a:solidFill>
                  <a:schemeClr val="dk2"/>
                </a:solidFill>
                <a:latin typeface="Inter"/>
                <a:ea typeface="Inter"/>
                <a:cs typeface="Inter"/>
                <a:sym typeface="Inter"/>
              </a:rPr>
              <a:t>результатів</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дослідження</a:t>
            </a:r>
            <a:r>
              <a:rPr lang="ru-RU" dirty="0">
                <a:solidFill>
                  <a:schemeClr val="dk2"/>
                </a:solidFill>
                <a:latin typeface="Inter"/>
                <a:ea typeface="Inter"/>
                <a:cs typeface="Inter"/>
                <a:sym typeface="Inter"/>
              </a:rPr>
              <a:t>, а </a:t>
            </a:r>
            <a:r>
              <a:rPr lang="ru-RU" dirty="0" err="1">
                <a:solidFill>
                  <a:schemeClr val="dk2"/>
                </a:solidFill>
                <a:latin typeface="Inter"/>
                <a:ea typeface="Inter"/>
                <a:cs typeface="Inter"/>
                <a:sym typeface="Inter"/>
              </a:rPr>
              <a:t>також</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додаткові</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метадані</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пов'язані</a:t>
            </a:r>
            <a:r>
              <a:rPr lang="ru-RU" dirty="0">
                <a:solidFill>
                  <a:schemeClr val="dk2"/>
                </a:solidFill>
                <a:latin typeface="Inter"/>
                <a:ea typeface="Inter"/>
                <a:cs typeface="Inter"/>
                <a:sym typeface="Inter"/>
              </a:rPr>
              <a:t> з </a:t>
            </a:r>
            <a:r>
              <a:rPr lang="ru-RU" dirty="0" err="1">
                <a:solidFill>
                  <a:schemeClr val="dk2"/>
                </a:solidFill>
                <a:latin typeface="Inter"/>
                <a:ea typeface="Inter"/>
                <a:cs typeface="Inter"/>
                <a:sym typeface="Inter"/>
              </a:rPr>
              <a:t>редакційним</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процесом</a:t>
            </a:r>
            <a:r>
              <a:rPr lang="ru-RU" dirty="0">
                <a:solidFill>
                  <a:schemeClr val="dk2"/>
                </a:solidFill>
                <a:latin typeface="Inter"/>
                <a:ea typeface="Inter"/>
                <a:cs typeface="Inter"/>
                <a:sym typeface="Inter"/>
              </a:rPr>
              <a:t>.</a:t>
            </a:r>
            <a:endParaRPr dirty="0">
              <a:solidFill>
                <a:schemeClr val="dk2"/>
              </a:solidFill>
            </a:endParaRPr>
          </a:p>
          <a:p>
            <a:pPr marL="0" lvl="0" indent="0" algn="ctr" rtl="0">
              <a:spcBef>
                <a:spcPts val="200"/>
              </a:spcBef>
              <a:spcAft>
                <a:spcPts val="0"/>
              </a:spcAft>
              <a:buClr>
                <a:schemeClr val="dk1"/>
              </a:buClr>
              <a:buSzPts val="6600"/>
              <a:buFont typeface="Arial"/>
              <a:buNone/>
            </a:pPr>
            <a:endParaRPr dirty="0">
              <a:solidFill>
                <a:schemeClr val="dk2"/>
              </a:solidFill>
            </a:endParaRPr>
          </a:p>
        </p:txBody>
      </p:sp>
      <p:sp>
        <p:nvSpPr>
          <p:cNvPr id="432" name="Google Shape;432;p98"/>
          <p:cNvSpPr txBox="1"/>
          <p:nvPr/>
        </p:nvSpPr>
        <p:spPr>
          <a:xfrm>
            <a:off x="4760600" y="4255550"/>
            <a:ext cx="41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nter"/>
                <a:ea typeface="Inter"/>
                <a:cs typeface="Inter"/>
                <a:sym typeface="Inter"/>
              </a:rPr>
              <a:t>https://www.crossref.org/services/crossmark/</a:t>
            </a:r>
            <a:endParaRPr>
              <a:latin typeface="Inter"/>
              <a:ea typeface="Inter"/>
              <a:cs typeface="Inter"/>
              <a:sym typeface="Inte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9"/>
          <p:cNvSpPr txBox="1">
            <a:spLocks noGrp="1"/>
          </p:cNvSpPr>
          <p:nvPr>
            <p:ph type="body" idx="1"/>
          </p:nvPr>
        </p:nvSpPr>
        <p:spPr>
          <a:xfrm>
            <a:off x="180825" y="2571750"/>
            <a:ext cx="7734000" cy="2179200"/>
          </a:xfrm>
          <a:prstGeom prst="rect">
            <a:avLst/>
          </a:prstGeom>
        </p:spPr>
        <p:txBody>
          <a:bodyPr spcFirstLastPara="1" wrap="square" lIns="91425" tIns="91425" rIns="91425" bIns="91425" anchor="t" anchorCtr="0">
            <a:noAutofit/>
          </a:bodyPr>
          <a:lstStyle/>
          <a:p>
            <a:pPr marL="457200" lvl="0" indent="-355600" algn="l" rtl="0">
              <a:spcBef>
                <a:spcPts val="1200"/>
              </a:spcBef>
              <a:spcAft>
                <a:spcPts val="0"/>
              </a:spcAft>
              <a:buClr>
                <a:srgbClr val="0C0C0C"/>
              </a:buClr>
              <a:buSzPts val="2000"/>
              <a:buFont typeface="Inter"/>
              <a:buChar char="•"/>
            </a:pPr>
            <a:r>
              <a:rPr lang="uk-UA" sz="2000" dirty="0" smtClean="0">
                <a:solidFill>
                  <a:srgbClr val="535353"/>
                </a:solidFill>
                <a:latin typeface="Inter"/>
                <a:ea typeface="Inter"/>
                <a:cs typeface="Inter"/>
                <a:sym typeface="Inter"/>
              </a:rPr>
              <a:t>Документація</a:t>
            </a:r>
            <a:r>
              <a:rPr lang="en" sz="2000" dirty="0" smtClean="0">
                <a:solidFill>
                  <a:srgbClr val="535353"/>
                </a:solidFill>
                <a:latin typeface="Inter"/>
                <a:ea typeface="Inter"/>
                <a:cs typeface="Inter"/>
                <a:sym typeface="Inter"/>
              </a:rPr>
              <a:t>: </a:t>
            </a:r>
            <a:r>
              <a:rPr lang="en" sz="2000" u="sng" dirty="0">
                <a:solidFill>
                  <a:schemeClr val="hlink"/>
                </a:solidFill>
                <a:latin typeface="Inter"/>
                <a:ea typeface="Inter"/>
                <a:cs typeface="Inter"/>
                <a:sym typeface="Inter"/>
                <a:hlinkClick r:id="rId3"/>
              </a:rPr>
              <a:t>https://www.crossref.org/documentation/</a:t>
            </a:r>
            <a:endParaRPr sz="2700" dirty="0">
              <a:solidFill>
                <a:srgbClr val="0C0C0C"/>
              </a:solidFill>
              <a:latin typeface="Inter"/>
              <a:ea typeface="Inter"/>
              <a:cs typeface="Inter"/>
              <a:sym typeface="Inter"/>
            </a:endParaRPr>
          </a:p>
          <a:p>
            <a:pPr marL="457200" lvl="0" indent="-355600" algn="l" rtl="0">
              <a:spcBef>
                <a:spcPts val="1000"/>
              </a:spcBef>
              <a:spcAft>
                <a:spcPts val="0"/>
              </a:spcAft>
              <a:buClr>
                <a:srgbClr val="0C0C0C"/>
              </a:buClr>
              <a:buSzPts val="2000"/>
              <a:buFont typeface="Inter"/>
              <a:buChar char="•"/>
            </a:pPr>
            <a:r>
              <a:rPr lang="en" sz="2000" dirty="0">
                <a:solidFill>
                  <a:srgbClr val="535353"/>
                </a:solidFill>
                <a:latin typeface="Inter"/>
                <a:ea typeface="Inter"/>
                <a:cs typeface="Inter"/>
                <a:sym typeface="Inter"/>
              </a:rPr>
              <a:t>Email </a:t>
            </a:r>
            <a:r>
              <a:rPr lang="en" sz="2000" u="sng" dirty="0">
                <a:solidFill>
                  <a:schemeClr val="accent5"/>
                </a:solidFill>
                <a:latin typeface="Inter"/>
                <a:ea typeface="Inter"/>
                <a:cs typeface="Inter"/>
                <a:sym typeface="Inter"/>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support@crossref.org</a:t>
            </a:r>
            <a:endParaRPr sz="2000" dirty="0">
              <a:solidFill>
                <a:schemeClr val="accent5"/>
              </a:solidFill>
              <a:latin typeface="Inter"/>
              <a:ea typeface="Inter"/>
              <a:cs typeface="Inter"/>
              <a:sym typeface="Inter"/>
            </a:endParaRPr>
          </a:p>
          <a:p>
            <a:pPr marL="457200" lvl="0" indent="-355600" algn="l" rtl="0">
              <a:spcBef>
                <a:spcPts val="1000"/>
              </a:spcBef>
              <a:spcAft>
                <a:spcPts val="0"/>
              </a:spcAft>
              <a:buClr>
                <a:srgbClr val="0C0C0C"/>
              </a:buClr>
              <a:buSzPts val="2000"/>
              <a:buFont typeface="Inter"/>
              <a:buChar char="•"/>
            </a:pPr>
            <a:r>
              <a:rPr lang="uk-UA" sz="2000" dirty="0" smtClean="0">
                <a:solidFill>
                  <a:srgbClr val="535353"/>
                </a:solidFill>
                <a:latin typeface="Inter"/>
                <a:ea typeface="Inter"/>
                <a:cs typeface="Inter"/>
                <a:sym typeface="Inter"/>
              </a:rPr>
              <a:t>Форум</a:t>
            </a:r>
            <a:r>
              <a:rPr lang="en" sz="2000" dirty="0" smtClean="0">
                <a:solidFill>
                  <a:srgbClr val="535353"/>
                </a:solidFill>
                <a:latin typeface="Inter"/>
                <a:ea typeface="Inter"/>
                <a:cs typeface="Inter"/>
                <a:sym typeface="Inter"/>
              </a:rPr>
              <a:t>: </a:t>
            </a:r>
            <a:r>
              <a:rPr lang="en" sz="2000" u="sng" dirty="0">
                <a:solidFill>
                  <a:schemeClr val="accent5"/>
                </a:solidFill>
                <a:latin typeface="Inter"/>
                <a:ea typeface="Inter"/>
                <a:cs typeface="Inter"/>
                <a:sym typeface="Inter"/>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https://community.crossref.org</a:t>
            </a:r>
            <a:endParaRPr sz="2000" dirty="0">
              <a:solidFill>
                <a:schemeClr val="accent5"/>
              </a:solidFill>
              <a:latin typeface="Inter"/>
              <a:ea typeface="Inter"/>
              <a:cs typeface="Inter"/>
              <a:sym typeface="Inter"/>
            </a:endParaRPr>
          </a:p>
          <a:p>
            <a:pPr marL="457200" lvl="0" indent="-355600" algn="l" rtl="0">
              <a:spcBef>
                <a:spcPts val="1200"/>
              </a:spcBef>
              <a:spcAft>
                <a:spcPts val="1000"/>
              </a:spcAft>
              <a:buClr>
                <a:srgbClr val="0C0C0C"/>
              </a:buClr>
              <a:buSzPts val="2000"/>
              <a:buFont typeface="Inter"/>
              <a:buChar char="•"/>
            </a:pPr>
            <a:r>
              <a:rPr lang="uk-UA" sz="2000" dirty="0" err="1" smtClean="0">
                <a:solidFill>
                  <a:srgbClr val="535353"/>
                </a:solidFill>
                <a:latin typeface="Inter"/>
                <a:ea typeface="Inter"/>
                <a:cs typeface="Inter"/>
                <a:sym typeface="Inter"/>
              </a:rPr>
              <a:t>Вебінари</a:t>
            </a:r>
            <a:r>
              <a:rPr lang="uk-UA" sz="2000" dirty="0" smtClean="0">
                <a:solidFill>
                  <a:srgbClr val="535353"/>
                </a:solidFill>
                <a:latin typeface="Inter"/>
                <a:ea typeface="Inter"/>
                <a:cs typeface="Inter"/>
                <a:sym typeface="Inter"/>
              </a:rPr>
              <a:t> та заходи</a:t>
            </a:r>
            <a:r>
              <a:rPr lang="en" sz="2000" dirty="0" smtClean="0">
                <a:solidFill>
                  <a:srgbClr val="535353"/>
                </a:solidFill>
                <a:latin typeface="Inter"/>
                <a:ea typeface="Inter"/>
                <a:cs typeface="Inter"/>
                <a:sym typeface="Inter"/>
              </a:rPr>
              <a:t>: </a:t>
            </a:r>
            <a:r>
              <a:rPr lang="en" sz="2000" u="sng" dirty="0">
                <a:solidFill>
                  <a:schemeClr val="accent5"/>
                </a:solidFill>
                <a:latin typeface="Inter"/>
                <a:ea typeface="Inter"/>
                <a:cs typeface="Inter"/>
                <a:sym typeface="Inter"/>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https://www.crossref.org/events/</a:t>
            </a:r>
            <a:r>
              <a:rPr lang="en" sz="2000" dirty="0">
                <a:solidFill>
                  <a:srgbClr val="49BDD2"/>
                </a:solidFill>
                <a:latin typeface="Inter"/>
                <a:ea typeface="Inter"/>
                <a:cs typeface="Inter"/>
                <a:sym typeface="Inter"/>
              </a:rPr>
              <a:t> </a:t>
            </a:r>
            <a:endParaRPr dirty="0">
              <a:latin typeface="Inter"/>
              <a:ea typeface="Inter"/>
              <a:cs typeface="Inter"/>
              <a:sym typeface="In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TextBox 1"/>
          <p:cNvSpPr txBox="1"/>
          <p:nvPr/>
        </p:nvSpPr>
        <p:spPr>
          <a:xfrm>
            <a:off x="499040" y="2277873"/>
            <a:ext cx="8544107" cy="769441"/>
          </a:xfrm>
          <a:prstGeom prst="rect">
            <a:avLst/>
          </a:prstGeom>
          <a:solidFill>
            <a:schemeClr val="bg1"/>
          </a:solidFill>
        </p:spPr>
        <p:txBody>
          <a:bodyPr wrap="square" rtlCol="0">
            <a:spAutoFit/>
          </a:bodyPr>
          <a:lstStyle/>
          <a:p>
            <a:r>
              <a:rPr lang="en-US" sz="2200" dirty="0" err="1" smtClean="0">
                <a:solidFill>
                  <a:schemeClr val="tx2">
                    <a:lumMod val="50000"/>
                  </a:schemeClr>
                </a:solidFill>
                <a:latin typeface="Franklin Gothic Demi" panose="020B0703020102020204" pitchFamily="34" charset="0"/>
              </a:rPr>
              <a:t>Crossref</a:t>
            </a:r>
            <a:r>
              <a:rPr lang="en-US" sz="2200" dirty="0" smtClean="0">
                <a:solidFill>
                  <a:schemeClr val="tx2">
                    <a:lumMod val="50000"/>
                  </a:schemeClr>
                </a:solidFill>
                <a:latin typeface="Franklin Gothic Demi" panose="020B0703020102020204" pitchFamily="34" charset="0"/>
              </a:rPr>
              <a:t> </a:t>
            </a:r>
            <a:r>
              <a:rPr lang="uk-UA" sz="2200" dirty="0" smtClean="0">
                <a:solidFill>
                  <a:schemeClr val="tx2">
                    <a:lumMod val="50000"/>
                  </a:schemeClr>
                </a:solidFill>
                <a:latin typeface="Franklin Gothic Demi" panose="020B0703020102020204" pitchFamily="34" charset="0"/>
              </a:rPr>
              <a:t>робить результати досліджень видимими, цитованими, </a:t>
            </a:r>
          </a:p>
          <a:p>
            <a:r>
              <a:rPr lang="uk-UA" sz="2200" dirty="0" smtClean="0">
                <a:solidFill>
                  <a:schemeClr val="tx2">
                    <a:lumMod val="50000"/>
                  </a:schemeClr>
                </a:solidFill>
                <a:latin typeface="Franklin Gothic Demi" panose="020B0703020102020204" pitchFamily="34" charset="0"/>
              </a:rPr>
              <a:t>доступними та готовими для повторного використання  </a:t>
            </a:r>
            <a:endParaRPr lang="ru-RU" sz="2200" dirty="0">
              <a:solidFill>
                <a:schemeClr val="tx2">
                  <a:lumMod val="50000"/>
                </a:schemeClr>
              </a:solidFill>
              <a:latin typeface="Franklin Gothic Demi" panose="020B0703020102020204" pitchFamily="34" charset="0"/>
            </a:endParaRPr>
          </a:p>
        </p:txBody>
      </p:sp>
      <p:sp>
        <p:nvSpPr>
          <p:cNvPr id="3" name="TextBox 2"/>
          <p:cNvSpPr txBox="1"/>
          <p:nvPr/>
        </p:nvSpPr>
        <p:spPr>
          <a:xfrm>
            <a:off x="499040" y="3368488"/>
            <a:ext cx="7664278" cy="1107996"/>
          </a:xfrm>
          <a:prstGeom prst="rect">
            <a:avLst/>
          </a:prstGeom>
          <a:solidFill>
            <a:schemeClr val="bg1"/>
          </a:solidFill>
        </p:spPr>
        <p:txBody>
          <a:bodyPr wrap="none" rtlCol="0">
            <a:spAutoFit/>
          </a:bodyPr>
          <a:lstStyle/>
          <a:p>
            <a:r>
              <a:rPr lang="uk-UA" sz="2200" dirty="0" smtClean="0">
                <a:solidFill>
                  <a:schemeClr val="bg1">
                    <a:lumMod val="50000"/>
                  </a:schemeClr>
                </a:solidFill>
                <a:latin typeface="Franklin Gothic Demi" panose="020B0703020102020204" pitchFamily="34" charset="0"/>
              </a:rPr>
              <a:t>Ми є неприбутковою організацією, мета існування якої – </a:t>
            </a:r>
          </a:p>
          <a:p>
            <a:r>
              <a:rPr lang="uk-UA" sz="2200" dirty="0" smtClean="0">
                <a:solidFill>
                  <a:schemeClr val="bg1">
                    <a:lumMod val="50000"/>
                  </a:schemeClr>
                </a:solidFill>
                <a:latin typeface="Franklin Gothic Demi" panose="020B0703020102020204" pitchFamily="34" charset="0"/>
              </a:rPr>
              <a:t>покращити наукову комунікацію</a:t>
            </a:r>
          </a:p>
          <a:p>
            <a:endParaRPr lang="ru-RU" sz="2200" dirty="0">
              <a:solidFill>
                <a:schemeClr val="bg1">
                  <a:lumMod val="50000"/>
                </a:schemeClr>
              </a:solidFill>
              <a:latin typeface="Franklin Gothic Demi" panose="020B07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3"/>
          <p:cNvSpPr txBox="1">
            <a:spLocks noGrp="1"/>
          </p:cNvSpPr>
          <p:nvPr>
            <p:ph type="title" idx="4294967295"/>
          </p:nvPr>
        </p:nvSpPr>
        <p:spPr>
          <a:xfrm rot="-5400000">
            <a:off x="-1724975" y="2225475"/>
            <a:ext cx="4784100" cy="5727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None/>
            </a:pPr>
            <a:r>
              <a:rPr lang="en" b="0" dirty="0">
                <a:latin typeface="Inter Medium"/>
                <a:ea typeface="Inter Medium"/>
                <a:cs typeface="Inter Medium"/>
                <a:sym typeface="Inter Medium"/>
              </a:rPr>
              <a:t>Research Nexus vision</a:t>
            </a:r>
            <a:endParaRPr b="0" dirty="0">
              <a:latin typeface="Inter Medium"/>
              <a:ea typeface="Inter Medium"/>
              <a:cs typeface="Inter Medium"/>
              <a:sym typeface="Inter Medium"/>
            </a:endParaRPr>
          </a:p>
        </p:txBody>
      </p:sp>
      <p:pic>
        <p:nvPicPr>
          <p:cNvPr id="336" name="Google Shape;336;p83"/>
          <p:cNvPicPr preferRelativeResize="0"/>
          <p:nvPr/>
        </p:nvPicPr>
        <p:blipFill>
          <a:blip r:embed="rId3">
            <a:alphaModFix/>
          </a:blip>
          <a:stretch>
            <a:fillRect/>
          </a:stretch>
        </p:blipFill>
        <p:spPr>
          <a:xfrm>
            <a:off x="2220475" y="152400"/>
            <a:ext cx="6104206"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85"/>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2"/>
                </a:solidFill>
                <a:latin typeface="Inter"/>
                <a:ea typeface="Inter"/>
                <a:cs typeface="Inter"/>
                <a:sym typeface="Inter"/>
              </a:rPr>
              <a:t>Crossref </a:t>
            </a:r>
            <a:r>
              <a:rPr lang="uk-UA" sz="3600" dirty="0" smtClean="0">
                <a:solidFill>
                  <a:schemeClr val="dk2"/>
                </a:solidFill>
                <a:latin typeface="Inter"/>
                <a:ea typeface="Inter"/>
                <a:cs typeface="Inter"/>
                <a:sym typeface="Inter"/>
              </a:rPr>
              <a:t>огляд</a:t>
            </a:r>
            <a:endParaRPr sz="3600" dirty="0">
              <a:solidFill>
                <a:schemeClr val="dk2"/>
              </a:solidFill>
              <a:latin typeface="Inter"/>
              <a:ea typeface="Inter"/>
              <a:cs typeface="Inter"/>
              <a:sym typeface="Inter"/>
            </a:endParaRPr>
          </a:p>
        </p:txBody>
      </p:sp>
      <p:pic>
        <p:nvPicPr>
          <p:cNvPr id="349" name="Google Shape;349;p85"/>
          <p:cNvPicPr preferRelativeResize="0"/>
          <p:nvPr/>
        </p:nvPicPr>
        <p:blipFill>
          <a:blip r:embed="rId3">
            <a:alphaModFix/>
          </a:blip>
          <a:stretch>
            <a:fillRect/>
          </a:stretch>
        </p:blipFill>
        <p:spPr>
          <a:xfrm>
            <a:off x="6850025" y="133825"/>
            <a:ext cx="1903476" cy="1903476"/>
          </a:xfrm>
          <a:prstGeom prst="rect">
            <a:avLst/>
          </a:prstGeom>
          <a:noFill/>
          <a:ln>
            <a:noFill/>
          </a:ln>
        </p:spPr>
      </p:pic>
      <p:sp>
        <p:nvSpPr>
          <p:cNvPr id="350" name="Google Shape;350;p85"/>
          <p:cNvSpPr txBox="1">
            <a:spLocks noGrp="1"/>
          </p:cNvSpPr>
          <p:nvPr>
            <p:ph type="body" idx="1"/>
          </p:nvPr>
        </p:nvSpPr>
        <p:spPr>
          <a:xfrm>
            <a:off x="556175" y="1366100"/>
            <a:ext cx="8031900" cy="3082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b="1" dirty="0">
                <a:solidFill>
                  <a:srgbClr val="3EB1C8"/>
                </a:solidFill>
                <a:latin typeface="Inter"/>
                <a:ea typeface="Inter"/>
                <a:cs typeface="Inter"/>
                <a:sym typeface="Inter"/>
              </a:rPr>
              <a:t>20,000</a:t>
            </a:r>
            <a:r>
              <a:rPr lang="en" sz="3000" dirty="0">
                <a:latin typeface="Inter"/>
                <a:ea typeface="Inter"/>
                <a:cs typeface="Inter"/>
                <a:sym typeface="Inter"/>
              </a:rPr>
              <a:t> </a:t>
            </a:r>
            <a:r>
              <a:rPr lang="uk-UA" sz="3000" dirty="0" smtClean="0">
                <a:solidFill>
                  <a:schemeClr val="dk2"/>
                </a:solidFill>
                <a:latin typeface="Inter"/>
                <a:ea typeface="Inter"/>
                <a:cs typeface="Inter"/>
                <a:sym typeface="Inter"/>
              </a:rPr>
              <a:t>членів та </a:t>
            </a:r>
            <a:r>
              <a:rPr lang="uk-UA" sz="3000" dirty="0" err="1" smtClean="0">
                <a:solidFill>
                  <a:schemeClr val="dk2"/>
                </a:solidFill>
                <a:latin typeface="Inter"/>
                <a:ea typeface="Inter"/>
                <a:cs typeface="Inter"/>
                <a:sym typeface="Inter"/>
              </a:rPr>
              <a:t>афіляцій</a:t>
            </a:r>
            <a:endParaRPr sz="3000" dirty="0">
              <a:solidFill>
                <a:schemeClr val="dk2"/>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3000" b="1" dirty="0">
                <a:solidFill>
                  <a:schemeClr val="accent3"/>
                </a:solidFill>
                <a:latin typeface="Inter"/>
                <a:ea typeface="Inter"/>
                <a:cs typeface="Inter"/>
                <a:sym typeface="Inter"/>
              </a:rPr>
              <a:t>148</a:t>
            </a:r>
            <a:r>
              <a:rPr lang="en" sz="3000" dirty="0">
                <a:latin typeface="Inter"/>
                <a:ea typeface="Inter"/>
                <a:cs typeface="Inter"/>
                <a:sym typeface="Inter"/>
              </a:rPr>
              <a:t> </a:t>
            </a:r>
            <a:r>
              <a:rPr lang="uk-UA" sz="3000" dirty="0" smtClean="0">
                <a:solidFill>
                  <a:schemeClr val="dk2"/>
                </a:solidFill>
                <a:latin typeface="Inter"/>
                <a:ea typeface="Inter"/>
                <a:cs typeface="Inter"/>
                <a:sym typeface="Inter"/>
              </a:rPr>
              <a:t>держав</a:t>
            </a:r>
            <a:endParaRPr sz="3000" dirty="0">
              <a:solidFill>
                <a:schemeClr val="dk2"/>
              </a:solidFill>
              <a:latin typeface="Inter"/>
              <a:ea typeface="Inter"/>
              <a:cs typeface="Inter"/>
              <a:sym typeface="Inter"/>
            </a:endParaRPr>
          </a:p>
          <a:p>
            <a:pPr marL="0" lvl="0" indent="0" algn="l" rtl="0">
              <a:lnSpc>
                <a:spcPct val="115000"/>
              </a:lnSpc>
              <a:spcBef>
                <a:spcPts val="0"/>
              </a:spcBef>
              <a:spcAft>
                <a:spcPts val="0"/>
              </a:spcAft>
              <a:buClr>
                <a:schemeClr val="dk1"/>
              </a:buClr>
              <a:buSzPts val="1100"/>
              <a:buFont typeface="Arial"/>
              <a:buNone/>
            </a:pPr>
            <a:r>
              <a:rPr lang="en" sz="3000" b="1" dirty="0">
                <a:solidFill>
                  <a:srgbClr val="F7323F"/>
                </a:solidFill>
                <a:latin typeface="Inter"/>
                <a:ea typeface="Inter"/>
                <a:cs typeface="Inter"/>
                <a:sym typeface="Inter"/>
              </a:rPr>
              <a:t>144 </a:t>
            </a:r>
            <a:r>
              <a:rPr lang="uk-UA" sz="3000" b="1" dirty="0" smtClean="0">
                <a:solidFill>
                  <a:srgbClr val="F7323F"/>
                </a:solidFill>
                <a:latin typeface="Inter"/>
                <a:ea typeface="Inter"/>
                <a:cs typeface="Inter"/>
                <a:sym typeface="Inter"/>
              </a:rPr>
              <a:t>млн</a:t>
            </a:r>
            <a:r>
              <a:rPr lang="en" sz="3000" dirty="0" smtClean="0">
                <a:solidFill>
                  <a:schemeClr val="dk2"/>
                </a:solidFill>
                <a:latin typeface="Inter"/>
                <a:ea typeface="Inter"/>
                <a:cs typeface="Inter"/>
                <a:sym typeface="Inter"/>
              </a:rPr>
              <a:t> </a:t>
            </a:r>
            <a:r>
              <a:rPr lang="uk-UA" sz="3000" dirty="0" smtClean="0">
                <a:solidFill>
                  <a:schemeClr val="dk2"/>
                </a:solidFill>
                <a:latin typeface="Inter"/>
                <a:ea typeface="Inter"/>
                <a:cs typeface="Inter"/>
                <a:sym typeface="Inter"/>
              </a:rPr>
              <a:t>записів</a:t>
            </a:r>
            <a:endParaRPr sz="3000" dirty="0">
              <a:latin typeface="Inter"/>
              <a:ea typeface="Inter"/>
              <a:cs typeface="Inter"/>
              <a:sym typeface="Inter"/>
            </a:endParaRPr>
          </a:p>
          <a:p>
            <a:pPr marL="0" lvl="0" indent="0">
              <a:buClr>
                <a:schemeClr val="dk1"/>
              </a:buClr>
              <a:buSzPts val="1100"/>
              <a:buNone/>
            </a:pPr>
            <a:r>
              <a:rPr lang="en" sz="3000" b="1" dirty="0">
                <a:solidFill>
                  <a:srgbClr val="FFC627"/>
                </a:solidFill>
                <a:latin typeface="Inter"/>
                <a:ea typeface="Inter"/>
                <a:cs typeface="Inter"/>
                <a:sym typeface="Inter"/>
              </a:rPr>
              <a:t>600 </a:t>
            </a:r>
            <a:r>
              <a:rPr lang="uk-UA" sz="3000" b="1" dirty="0" smtClean="0">
                <a:solidFill>
                  <a:srgbClr val="FFC627"/>
                </a:solidFill>
                <a:latin typeface="Inter"/>
                <a:ea typeface="Inter"/>
                <a:cs typeface="Inter"/>
                <a:sym typeface="Inter"/>
              </a:rPr>
              <a:t>млн</a:t>
            </a:r>
            <a:r>
              <a:rPr lang="en" sz="3000" b="1" dirty="0" smtClean="0">
                <a:solidFill>
                  <a:srgbClr val="FFC627"/>
                </a:solidFill>
                <a:latin typeface="Inter"/>
                <a:ea typeface="Inter"/>
                <a:cs typeface="Inter"/>
                <a:sym typeface="Inter"/>
              </a:rPr>
              <a:t> </a:t>
            </a:r>
            <a:r>
              <a:rPr lang="ru-RU" sz="3000" dirty="0" err="1" smtClean="0">
                <a:solidFill>
                  <a:schemeClr val="dk2"/>
                </a:solidFill>
                <a:latin typeface="Inter"/>
                <a:ea typeface="Inter"/>
                <a:cs typeface="Inter"/>
                <a:sym typeface="Inter"/>
              </a:rPr>
              <a:t>запитів</a:t>
            </a:r>
            <a:r>
              <a:rPr lang="ru-RU" sz="3000" dirty="0" smtClean="0">
                <a:solidFill>
                  <a:schemeClr val="dk2"/>
                </a:solidFill>
                <a:latin typeface="Inter"/>
                <a:ea typeface="Inter"/>
                <a:cs typeface="Inter"/>
                <a:sym typeface="Inter"/>
              </a:rPr>
              <a:t>/</a:t>
            </a:r>
            <a:r>
              <a:rPr lang="ru-RU" sz="3000" dirty="0" err="1" smtClean="0">
                <a:solidFill>
                  <a:schemeClr val="dk2"/>
                </a:solidFill>
                <a:latin typeface="Inter"/>
                <a:ea typeface="Inter"/>
                <a:cs typeface="Inter"/>
                <a:sym typeface="Inter"/>
              </a:rPr>
              <a:t>місяць</a:t>
            </a:r>
            <a:endParaRPr lang="ru-RU" sz="3000" dirty="0" smtClean="0">
              <a:solidFill>
                <a:schemeClr val="dk2"/>
              </a:solidFill>
              <a:latin typeface="Inter"/>
              <a:ea typeface="Inter"/>
              <a:cs typeface="Inter"/>
              <a:sym typeface="Inter"/>
            </a:endParaRPr>
          </a:p>
          <a:p>
            <a:pPr marL="0" lvl="0" indent="0">
              <a:buClr>
                <a:schemeClr val="dk1"/>
              </a:buClr>
              <a:buSzPts val="1100"/>
              <a:buNone/>
            </a:pPr>
            <a:r>
              <a:rPr lang="uk-UA" sz="3000" b="1" dirty="0" smtClean="0">
                <a:solidFill>
                  <a:srgbClr val="3EB1C8"/>
                </a:solidFill>
                <a:latin typeface="Inter"/>
                <a:ea typeface="Inter"/>
                <a:cs typeface="Inter"/>
                <a:sym typeface="Inter"/>
              </a:rPr>
              <a:t>Один млн </a:t>
            </a:r>
            <a:r>
              <a:rPr lang="en" sz="3000" dirty="0" smtClean="0">
                <a:solidFill>
                  <a:schemeClr val="dk2"/>
                </a:solidFill>
                <a:latin typeface="Inter"/>
                <a:ea typeface="Inter"/>
                <a:cs typeface="Inter"/>
                <a:sym typeface="Inter"/>
              </a:rPr>
              <a:t>DOI </a:t>
            </a:r>
            <a:r>
              <a:rPr lang="uk-UA" sz="3000" dirty="0" smtClean="0">
                <a:solidFill>
                  <a:schemeClr val="dk2"/>
                </a:solidFill>
                <a:latin typeface="Inter"/>
                <a:ea typeface="Inter"/>
                <a:cs typeface="Inter"/>
                <a:sym typeface="Inter"/>
              </a:rPr>
              <a:t>звернень</a:t>
            </a:r>
            <a:r>
              <a:rPr lang="en" sz="3000" dirty="0" smtClean="0">
                <a:solidFill>
                  <a:schemeClr val="dk2"/>
                </a:solidFill>
                <a:latin typeface="Inter"/>
                <a:ea typeface="Inter"/>
                <a:cs typeface="Inter"/>
                <a:sym typeface="Inter"/>
              </a:rPr>
              <a:t>/</a:t>
            </a:r>
            <a:r>
              <a:rPr lang="uk-UA" sz="3000" dirty="0" smtClean="0">
                <a:solidFill>
                  <a:schemeClr val="dk2"/>
                </a:solidFill>
                <a:latin typeface="Inter"/>
                <a:ea typeface="Inter"/>
                <a:cs typeface="Inter"/>
                <a:sym typeface="Inter"/>
              </a:rPr>
              <a:t>місяць</a:t>
            </a:r>
            <a:endParaRPr sz="3000" dirty="0">
              <a:latin typeface="Inter"/>
              <a:ea typeface="Inter"/>
              <a:cs typeface="Inter"/>
              <a:sym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86"/>
          <p:cNvSpPr txBox="1"/>
          <p:nvPr/>
        </p:nvSpPr>
        <p:spPr>
          <a:xfrm>
            <a:off x="1002844" y="248425"/>
            <a:ext cx="6239400" cy="440400"/>
          </a:xfrm>
          <a:prstGeom prst="rect">
            <a:avLst/>
          </a:prstGeom>
          <a:noFill/>
          <a:ln>
            <a:noFill/>
          </a:ln>
        </p:spPr>
        <p:txBody>
          <a:bodyPr spcFirstLastPara="1" wrap="square" lIns="34275" tIns="34275" rIns="34275" bIns="34275" anchor="b" anchorCtr="0">
            <a:noAutofit/>
          </a:bodyPr>
          <a:lstStyle/>
          <a:p>
            <a:pPr marL="0" marR="0" lvl="0" indent="0" algn="l" rtl="0">
              <a:lnSpc>
                <a:spcPct val="100000"/>
              </a:lnSpc>
              <a:spcBef>
                <a:spcPts val="0"/>
              </a:spcBef>
              <a:spcAft>
                <a:spcPts val="0"/>
              </a:spcAft>
              <a:buClr>
                <a:schemeClr val="accent5"/>
              </a:buClr>
              <a:buSzPts val="2500"/>
              <a:buFont typeface="Helvetica Neue"/>
              <a:buNone/>
            </a:pPr>
            <a:r>
              <a:rPr lang="en" sz="3600" b="1" dirty="0">
                <a:solidFill>
                  <a:srgbClr val="616B6B"/>
                </a:solidFill>
                <a:latin typeface="Helvetica Neue"/>
                <a:ea typeface="Helvetica Neue"/>
                <a:cs typeface="Helvetica Neue"/>
                <a:sym typeface="Helvetica Neue"/>
              </a:rPr>
              <a:t>Members</a:t>
            </a:r>
            <a:r>
              <a:rPr lang="en" sz="3600" b="1" i="0" u="none" strike="noStrike" cap="none" dirty="0">
                <a:solidFill>
                  <a:srgbClr val="616B6B"/>
                </a:solidFill>
                <a:latin typeface="Helvetica Neue"/>
                <a:ea typeface="Helvetica Neue"/>
                <a:cs typeface="Helvetica Neue"/>
                <a:sym typeface="Helvetica Neue"/>
              </a:rPr>
              <a:t> —&gt; Crossref</a:t>
            </a:r>
            <a:endParaRPr sz="3600" b="1" i="0" u="none" strike="noStrike" cap="none" dirty="0">
              <a:solidFill>
                <a:srgbClr val="616B6B"/>
              </a:solidFill>
              <a:latin typeface="Helvetica Neue"/>
              <a:ea typeface="Helvetica Neue"/>
              <a:cs typeface="Helvetica Neue"/>
              <a:sym typeface="Helvetica Neue"/>
            </a:endParaRPr>
          </a:p>
        </p:txBody>
      </p:sp>
      <p:sp>
        <p:nvSpPr>
          <p:cNvPr id="356" name="Google Shape;356;p86"/>
          <p:cNvSpPr txBox="1"/>
          <p:nvPr/>
        </p:nvSpPr>
        <p:spPr>
          <a:xfrm>
            <a:off x="3390865" y="583501"/>
            <a:ext cx="5295300" cy="4199700"/>
          </a:xfrm>
          <a:prstGeom prst="rect">
            <a:avLst/>
          </a:prstGeom>
          <a:noFill/>
          <a:ln>
            <a:noFill/>
          </a:ln>
        </p:spPr>
        <p:txBody>
          <a:bodyPr spcFirstLastPara="1" wrap="square" lIns="34275" tIns="34275" rIns="34275" bIns="34275" anchor="b" anchorCtr="0">
            <a:noAutofit/>
          </a:bodyPr>
          <a:lstStyle/>
          <a:p>
            <a:pPr marL="0" marR="0" lvl="0" indent="0" algn="l" rtl="0">
              <a:lnSpc>
                <a:spcPct val="130000"/>
              </a:lnSpc>
              <a:spcBef>
                <a:spcPts val="0"/>
              </a:spcBef>
              <a:spcAft>
                <a:spcPts val="0"/>
              </a:spcAft>
              <a:buClr>
                <a:schemeClr val="accent1"/>
              </a:buClr>
              <a:buSzPts val="1800"/>
              <a:buFont typeface="Helvetica Neue"/>
              <a:buNone/>
            </a:pPr>
            <a:r>
              <a:rPr lang="uk-UA" sz="1600" b="1" dirty="0" smtClean="0">
                <a:solidFill>
                  <a:srgbClr val="3EB1C8"/>
                </a:solidFill>
                <a:latin typeface="Inter"/>
                <a:ea typeface="Inter"/>
                <a:cs typeface="Inter"/>
                <a:sym typeface="Inter"/>
              </a:rPr>
              <a:t>Базові метадані</a:t>
            </a:r>
            <a:r>
              <a:rPr lang="en" sz="1600" i="0" u="none" strike="noStrike" cap="none" dirty="0" smtClean="0">
                <a:solidFill>
                  <a:srgbClr val="3EB1C8"/>
                </a:solidFill>
                <a:latin typeface="Inter"/>
                <a:ea typeface="Inter"/>
                <a:cs typeface="Inter"/>
                <a:sym typeface="Inter"/>
              </a:rPr>
              <a:t>:</a:t>
            </a:r>
            <a:r>
              <a:rPr lang="en" sz="1600" i="0" u="none" strike="noStrike" cap="none"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назва</a:t>
            </a:r>
            <a:r>
              <a:rPr lang="en" sz="1600" dirty="0" smtClean="0">
                <a:solidFill>
                  <a:srgbClr val="535353"/>
                </a:solidFill>
                <a:latin typeface="Inter"/>
                <a:ea typeface="Inter"/>
                <a:cs typeface="Inter"/>
                <a:sym typeface="Inter"/>
              </a:rPr>
              <a:t>; </a:t>
            </a:r>
            <a:r>
              <a:rPr lang="uk-UA" sz="1600" dirty="0" err="1" smtClean="0">
                <a:solidFill>
                  <a:srgbClr val="535353"/>
                </a:solidFill>
                <a:latin typeface="Inter"/>
                <a:ea typeface="Inter"/>
                <a:cs typeface="Inter"/>
                <a:sym typeface="Inter"/>
              </a:rPr>
              <a:t>ім</a:t>
            </a:r>
            <a:r>
              <a:rPr lang="en-US" sz="1600" dirty="0" smtClean="0">
                <a:solidFill>
                  <a:srgbClr val="535353"/>
                </a:solidFill>
                <a:latin typeface="Inter"/>
                <a:ea typeface="Inter"/>
                <a:cs typeface="Inter"/>
                <a:sym typeface="Inter"/>
              </a:rPr>
              <a:t>’</a:t>
            </a:r>
            <a:r>
              <a:rPr lang="uk-UA" sz="1600" dirty="0" smtClean="0">
                <a:solidFill>
                  <a:srgbClr val="535353"/>
                </a:solidFill>
                <a:latin typeface="Inter"/>
                <a:ea typeface="Inter"/>
                <a:cs typeface="Inter"/>
                <a:sym typeface="Inter"/>
              </a:rPr>
              <a:t>я автора</a:t>
            </a:r>
            <a:r>
              <a:rPr lang="en" sz="1600" dirty="0" smtClean="0">
                <a:solidFill>
                  <a:srgbClr val="535353"/>
                </a:solidFill>
                <a:latin typeface="Inter"/>
                <a:ea typeface="Inter"/>
                <a:cs typeface="Inter"/>
                <a:sym typeface="Inter"/>
              </a:rPr>
              <a:t>; </a:t>
            </a:r>
            <a:r>
              <a:rPr lang="en" sz="1600" dirty="0">
                <a:solidFill>
                  <a:srgbClr val="535353"/>
                </a:solidFill>
                <a:latin typeface="Inter"/>
                <a:ea typeface="Inter"/>
                <a:cs typeface="Inter"/>
                <a:sym typeface="Inter"/>
              </a:rPr>
              <a:t>ISSNs/ISBNs, </a:t>
            </a:r>
            <a:r>
              <a:rPr lang="uk-UA" sz="1600" dirty="0" smtClean="0">
                <a:solidFill>
                  <a:srgbClr val="535353"/>
                </a:solidFill>
                <a:latin typeface="Inter"/>
                <a:ea typeface="Inter"/>
                <a:cs typeface="Inter"/>
                <a:sym typeface="Inter"/>
              </a:rPr>
              <a:t>анотація</a:t>
            </a:r>
            <a:r>
              <a:rPr lang="en" sz="1600"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посилання</a:t>
            </a:r>
            <a:endParaRPr sz="1600" i="0" u="none" strike="noStrike" cap="none" dirty="0">
              <a:solidFill>
                <a:srgbClr val="000000"/>
              </a:solidFill>
              <a:latin typeface="Inter"/>
              <a:ea typeface="Inter"/>
              <a:cs typeface="Inter"/>
              <a:sym typeface="Inter"/>
            </a:endParaRPr>
          </a:p>
          <a:p>
            <a:pPr marL="0" marR="0" lvl="0" indent="0" algn="l" rtl="0">
              <a:lnSpc>
                <a:spcPct val="130000"/>
              </a:lnSpc>
              <a:spcBef>
                <a:spcPts val="0"/>
              </a:spcBef>
              <a:spcAft>
                <a:spcPts val="0"/>
              </a:spcAft>
              <a:buClr>
                <a:schemeClr val="accent1"/>
              </a:buClr>
              <a:buSzPts val="1800"/>
              <a:buFont typeface="Helvetica Neue"/>
              <a:buNone/>
            </a:pPr>
            <a:r>
              <a:rPr lang="uk-UA" sz="1600" b="1" dirty="0" smtClean="0">
                <a:solidFill>
                  <a:srgbClr val="3EB1C8"/>
                </a:solidFill>
                <a:latin typeface="Inter"/>
                <a:ea typeface="Inter"/>
                <a:cs typeface="Inter"/>
                <a:sym typeface="Inter"/>
              </a:rPr>
              <a:t>Інформація щодо фінансування</a:t>
            </a:r>
            <a:r>
              <a:rPr lang="en" sz="1600" b="1" i="0" u="none" strike="noStrike" cap="none" dirty="0" smtClean="0">
                <a:solidFill>
                  <a:srgbClr val="3EB1C8"/>
                </a:solidFill>
                <a:latin typeface="Inter"/>
                <a:ea typeface="Inter"/>
                <a:cs typeface="Inter"/>
                <a:sym typeface="Inter"/>
              </a:rPr>
              <a:t>:</a:t>
            </a:r>
            <a:r>
              <a:rPr lang="en" sz="1600" b="1" i="0" u="none" strike="noStrike" cap="none"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ідентифікатори</a:t>
            </a:r>
            <a:endParaRPr sz="1600" dirty="0">
              <a:solidFill>
                <a:srgbClr val="535353"/>
              </a:solidFill>
              <a:latin typeface="Inter"/>
              <a:ea typeface="Inter"/>
              <a:cs typeface="Inter"/>
              <a:sym typeface="Inter"/>
            </a:endParaRPr>
          </a:p>
          <a:p>
            <a:pPr marL="0" lvl="0" indent="0" algn="l" rtl="0">
              <a:lnSpc>
                <a:spcPct val="130000"/>
              </a:lnSpc>
              <a:spcBef>
                <a:spcPts val="0"/>
              </a:spcBef>
              <a:spcAft>
                <a:spcPts val="0"/>
              </a:spcAft>
              <a:buClr>
                <a:srgbClr val="535353"/>
              </a:buClr>
              <a:buSzPts val="1800"/>
              <a:buFont typeface="Helvetica Neue"/>
              <a:buNone/>
            </a:pPr>
            <a:r>
              <a:rPr lang="uk-UA" sz="1600" b="1" dirty="0" err="1" smtClean="0">
                <a:solidFill>
                  <a:srgbClr val="3EB1C8"/>
                </a:solidFill>
                <a:latin typeface="Inter"/>
                <a:ea typeface="Inter"/>
                <a:cs typeface="Inter"/>
                <a:sym typeface="Inter"/>
              </a:rPr>
              <a:t>Афіляції</a:t>
            </a:r>
            <a:r>
              <a:rPr lang="en" sz="1600" b="1" dirty="0" smtClean="0">
                <a:solidFill>
                  <a:srgbClr val="3EB1C8"/>
                </a:solidFill>
                <a:latin typeface="Inter"/>
                <a:ea typeface="Inter"/>
                <a:cs typeface="Inter"/>
                <a:sym typeface="Inter"/>
              </a:rPr>
              <a:t>: </a:t>
            </a:r>
            <a:r>
              <a:rPr lang="en" sz="1600" dirty="0">
                <a:solidFill>
                  <a:srgbClr val="535353"/>
                </a:solidFill>
                <a:latin typeface="Inter"/>
                <a:ea typeface="Inter"/>
                <a:cs typeface="Inter"/>
                <a:sym typeface="Inter"/>
              </a:rPr>
              <a:t>ORCID, ROR</a:t>
            </a:r>
            <a:endParaRPr sz="1600" dirty="0">
              <a:solidFill>
                <a:srgbClr val="535353"/>
              </a:solidFill>
              <a:latin typeface="Inter"/>
              <a:ea typeface="Inter"/>
              <a:cs typeface="Inter"/>
              <a:sym typeface="Inter"/>
            </a:endParaRPr>
          </a:p>
          <a:p>
            <a:pPr marL="0" marR="0" lvl="0" indent="0" algn="l" rtl="0">
              <a:lnSpc>
                <a:spcPct val="130000"/>
              </a:lnSpc>
              <a:spcBef>
                <a:spcPts val="0"/>
              </a:spcBef>
              <a:spcAft>
                <a:spcPts val="0"/>
              </a:spcAft>
              <a:buClr>
                <a:schemeClr val="accent1"/>
              </a:buClr>
              <a:buSzPts val="1800"/>
              <a:buFont typeface="Helvetica Neue"/>
              <a:buNone/>
            </a:pPr>
            <a:r>
              <a:rPr lang="uk-UA" sz="1600" b="1" dirty="0" smtClean="0">
                <a:solidFill>
                  <a:srgbClr val="3EB1C8"/>
                </a:solidFill>
                <a:latin typeface="Inter"/>
                <a:ea typeface="Inter"/>
                <a:cs typeface="Inter"/>
                <a:sym typeface="Inter"/>
              </a:rPr>
              <a:t>Інформація щодо ліцензій</a:t>
            </a:r>
            <a:r>
              <a:rPr lang="en" sz="1600" b="1" i="0" u="none" strike="noStrike" cap="none" dirty="0" smtClean="0">
                <a:solidFill>
                  <a:srgbClr val="3EB1C8"/>
                </a:solidFill>
                <a:latin typeface="Inter"/>
                <a:ea typeface="Inter"/>
                <a:cs typeface="Inter"/>
                <a:sym typeface="Inter"/>
              </a:rPr>
              <a:t>:</a:t>
            </a:r>
            <a:r>
              <a:rPr lang="en" sz="1600" i="0" u="none" strike="noStrike" cap="none" dirty="0" smtClean="0">
                <a:solidFill>
                  <a:srgbClr val="535353"/>
                </a:solidFill>
                <a:latin typeface="Inter"/>
                <a:ea typeface="Inter"/>
                <a:cs typeface="Inter"/>
                <a:sym typeface="Inter"/>
              </a:rPr>
              <a:t> </a:t>
            </a:r>
            <a:r>
              <a:rPr lang="en" sz="1600" dirty="0">
                <a:solidFill>
                  <a:srgbClr val="535353"/>
                </a:solidFill>
                <a:latin typeface="Inter"/>
                <a:ea typeface="Inter"/>
                <a:cs typeface="Inter"/>
                <a:sym typeface="Inter"/>
              </a:rPr>
              <a:t>License URLs  </a:t>
            </a:r>
            <a:endParaRPr sz="1600" dirty="0">
              <a:solidFill>
                <a:srgbClr val="535353"/>
              </a:solidFill>
              <a:latin typeface="Inter"/>
              <a:ea typeface="Inter"/>
              <a:cs typeface="Inter"/>
              <a:sym typeface="Inter"/>
            </a:endParaRPr>
          </a:p>
          <a:p>
            <a:pPr lvl="0">
              <a:lnSpc>
                <a:spcPct val="130000"/>
              </a:lnSpc>
              <a:buClr>
                <a:schemeClr val="accent1"/>
              </a:buClr>
              <a:buSzPts val="1800"/>
            </a:pPr>
            <a:r>
              <a:rPr lang="ru-RU" sz="1600" b="1" dirty="0" err="1">
                <a:solidFill>
                  <a:srgbClr val="49BDD2"/>
                </a:solidFill>
                <a:latin typeface="Inter"/>
                <a:ea typeface="Inter"/>
                <a:cs typeface="Inter"/>
                <a:sym typeface="Inter"/>
              </a:rPr>
              <a:t>Повні</a:t>
            </a:r>
            <a:r>
              <a:rPr lang="ru-RU" sz="1600" b="1" dirty="0">
                <a:solidFill>
                  <a:srgbClr val="49BDD2"/>
                </a:solidFill>
                <a:latin typeface="Inter"/>
                <a:ea typeface="Inter"/>
                <a:cs typeface="Inter"/>
                <a:sym typeface="Inter"/>
              </a:rPr>
              <a:t> </a:t>
            </a:r>
            <a:r>
              <a:rPr lang="ru-RU" sz="1600" b="1" dirty="0" err="1">
                <a:solidFill>
                  <a:srgbClr val="49BDD2"/>
                </a:solidFill>
                <a:latin typeface="Inter"/>
                <a:ea typeface="Inter"/>
                <a:cs typeface="Inter"/>
                <a:sym typeface="Inter"/>
              </a:rPr>
              <a:t>тексти</a:t>
            </a:r>
            <a:r>
              <a:rPr lang="ru-RU" sz="1600" b="1" dirty="0">
                <a:solidFill>
                  <a:srgbClr val="49BDD2"/>
                </a:solidFill>
                <a:latin typeface="Inter"/>
                <a:ea typeface="Inter"/>
                <a:cs typeface="Inter"/>
                <a:sym typeface="Inter"/>
              </a:rPr>
              <a:t> </a:t>
            </a:r>
            <a:r>
              <a:rPr lang="en-US" sz="1600" b="1" dirty="0">
                <a:solidFill>
                  <a:srgbClr val="49BDD2"/>
                </a:solidFill>
                <a:latin typeface="Inter"/>
                <a:ea typeface="Inter"/>
                <a:cs typeface="Inter"/>
                <a:sym typeface="Inter"/>
              </a:rPr>
              <a:t>URL-</a:t>
            </a:r>
            <a:r>
              <a:rPr lang="ru-RU" sz="1600" b="1" dirty="0" err="1">
                <a:solidFill>
                  <a:srgbClr val="49BDD2"/>
                </a:solidFill>
                <a:latin typeface="Inter"/>
                <a:ea typeface="Inter"/>
                <a:cs typeface="Inter"/>
                <a:sym typeface="Inter"/>
              </a:rPr>
              <a:t>адреси</a:t>
            </a:r>
            <a:r>
              <a:rPr lang="ru-RU" sz="1600" b="1" dirty="0">
                <a:solidFill>
                  <a:srgbClr val="49BDD2"/>
                </a:solidFill>
                <a:latin typeface="Inter"/>
                <a:ea typeface="Inter"/>
                <a:cs typeface="Inter"/>
                <a:sym typeface="Inter"/>
              </a:rPr>
              <a:t>: </a:t>
            </a:r>
            <a:r>
              <a:rPr lang="ru-RU" sz="1600" b="1" dirty="0" err="1">
                <a:solidFill>
                  <a:schemeClr val="tx2">
                    <a:lumMod val="50000"/>
                  </a:schemeClr>
                </a:solidFill>
                <a:latin typeface="Inter"/>
                <a:ea typeface="Inter"/>
                <a:cs typeface="Inter"/>
                <a:sym typeface="Inter"/>
              </a:rPr>
              <a:t>наприклад</a:t>
            </a:r>
            <a:r>
              <a:rPr lang="ru-RU" sz="1600" b="1" dirty="0">
                <a:solidFill>
                  <a:schemeClr val="tx2">
                    <a:lumMod val="50000"/>
                  </a:schemeClr>
                </a:solidFill>
                <a:latin typeface="Inter"/>
                <a:ea typeface="Inter"/>
                <a:cs typeface="Inter"/>
                <a:sym typeface="Inter"/>
              </a:rPr>
              <a:t>, для </a:t>
            </a:r>
            <a:r>
              <a:rPr lang="en-US" sz="1600" b="1" dirty="0">
                <a:solidFill>
                  <a:schemeClr val="tx2">
                    <a:lumMod val="50000"/>
                  </a:schemeClr>
                </a:solidFill>
                <a:latin typeface="Inter"/>
                <a:ea typeface="Inter"/>
                <a:cs typeface="Inter"/>
                <a:sym typeface="Inter"/>
              </a:rPr>
              <a:t>Similarity Check</a:t>
            </a:r>
          </a:p>
          <a:p>
            <a:pPr lvl="0">
              <a:lnSpc>
                <a:spcPct val="130000"/>
              </a:lnSpc>
              <a:buClr>
                <a:schemeClr val="accent1"/>
              </a:buClr>
              <a:buSzPts val="1800"/>
            </a:pPr>
            <a:r>
              <a:rPr lang="en-US" sz="1600" b="1" dirty="0" err="1">
                <a:solidFill>
                  <a:srgbClr val="49BDD2"/>
                </a:solidFill>
                <a:latin typeface="Inter"/>
                <a:ea typeface="Inter"/>
                <a:cs typeface="Inter"/>
                <a:sym typeface="Inter"/>
              </a:rPr>
              <a:t>Crossmark</a:t>
            </a:r>
            <a:r>
              <a:rPr lang="en-US" sz="1600" b="1" dirty="0">
                <a:solidFill>
                  <a:srgbClr val="49BDD2"/>
                </a:solidFill>
                <a:latin typeface="Inter"/>
                <a:ea typeface="Inter"/>
                <a:cs typeface="Inter"/>
                <a:sym typeface="Inter"/>
              </a:rPr>
              <a:t>: </a:t>
            </a:r>
            <a:r>
              <a:rPr lang="ru-RU" sz="1600" b="1" dirty="0" err="1">
                <a:solidFill>
                  <a:schemeClr val="tx2">
                    <a:lumMod val="50000"/>
                  </a:schemeClr>
                </a:solidFill>
                <a:latin typeface="Inter"/>
                <a:ea typeface="Inter"/>
                <a:cs typeface="Inter"/>
                <a:sym typeface="Inter"/>
              </a:rPr>
              <a:t>оновлення</a:t>
            </a:r>
            <a:r>
              <a:rPr lang="ru-RU" sz="1600" b="1" dirty="0">
                <a:solidFill>
                  <a:schemeClr val="tx2">
                    <a:lumMod val="50000"/>
                  </a:schemeClr>
                </a:solidFill>
                <a:latin typeface="Inter"/>
                <a:ea typeface="Inter"/>
                <a:cs typeface="Inter"/>
                <a:sym typeface="Inter"/>
              </a:rPr>
              <a:t>, </a:t>
            </a:r>
            <a:r>
              <a:rPr lang="ru-RU" sz="1600" b="1" dirty="0" smtClean="0">
                <a:solidFill>
                  <a:schemeClr val="tx2">
                    <a:lumMod val="50000"/>
                  </a:schemeClr>
                </a:solidFill>
                <a:latin typeface="Inter"/>
                <a:ea typeface="Inter"/>
                <a:cs typeface="Inter"/>
                <a:sym typeface="Inter"/>
              </a:rPr>
              <a:t>правки,</a:t>
            </a:r>
            <a:endParaRPr lang="ru-RU" sz="1600" b="1" dirty="0">
              <a:solidFill>
                <a:schemeClr val="tx2">
                  <a:lumMod val="50000"/>
                </a:schemeClr>
              </a:solidFill>
              <a:latin typeface="Inter"/>
              <a:ea typeface="Inter"/>
              <a:cs typeface="Inter"/>
              <a:sym typeface="Inter"/>
            </a:endParaRPr>
          </a:p>
          <a:p>
            <a:pPr lvl="0">
              <a:lnSpc>
                <a:spcPct val="130000"/>
              </a:lnSpc>
              <a:buClr>
                <a:schemeClr val="accent1"/>
              </a:buClr>
              <a:buSzPts val="1800"/>
            </a:pPr>
            <a:r>
              <a:rPr lang="en-US" sz="1600" b="1" dirty="0">
                <a:solidFill>
                  <a:schemeClr val="tx2">
                    <a:lumMod val="50000"/>
                  </a:schemeClr>
                </a:solidFill>
                <a:latin typeface="Inter"/>
                <a:ea typeface="Inter"/>
                <a:cs typeface="Inter"/>
                <a:sym typeface="Inter"/>
              </a:rPr>
              <a:t>ORCID </a:t>
            </a:r>
            <a:r>
              <a:rPr lang="ru-RU" sz="1600" b="1" dirty="0" err="1" smtClean="0">
                <a:solidFill>
                  <a:schemeClr val="tx2">
                    <a:lumMod val="50000"/>
                  </a:schemeClr>
                </a:solidFill>
                <a:latin typeface="Inter"/>
                <a:ea typeface="Inter"/>
                <a:cs typeface="Inter"/>
                <a:sym typeface="Inter"/>
              </a:rPr>
              <a:t>ідентифікатори</a:t>
            </a:r>
            <a:endParaRPr lang="ru-RU" sz="1600" b="1" dirty="0" smtClean="0">
              <a:solidFill>
                <a:schemeClr val="tx2">
                  <a:lumMod val="50000"/>
                </a:schemeClr>
              </a:solidFill>
              <a:latin typeface="Inter"/>
              <a:ea typeface="Inter"/>
              <a:cs typeface="Inter"/>
              <a:sym typeface="Inter"/>
            </a:endParaRPr>
          </a:p>
          <a:p>
            <a:pPr lvl="0">
              <a:lnSpc>
                <a:spcPct val="130000"/>
              </a:lnSpc>
              <a:buClr>
                <a:schemeClr val="accent1"/>
              </a:buClr>
              <a:buSzPts val="1800"/>
            </a:pPr>
            <a:r>
              <a:rPr lang="en" sz="1600" b="1" i="0" u="none" strike="noStrike" cap="none" dirty="0" smtClean="0">
                <a:solidFill>
                  <a:srgbClr val="3EB1C8"/>
                </a:solidFill>
                <a:latin typeface="Inter"/>
                <a:ea typeface="Inter"/>
                <a:cs typeface="Inter"/>
                <a:sym typeface="Inter"/>
              </a:rPr>
              <a:t>Rec</a:t>
            </a:r>
            <a:r>
              <a:rPr lang="en" sz="1600" b="1" dirty="0" smtClean="0">
                <a:solidFill>
                  <a:srgbClr val="3EB1C8"/>
                </a:solidFill>
                <a:latin typeface="Inter"/>
                <a:ea typeface="Inter"/>
                <a:cs typeface="Inter"/>
                <a:sym typeface="Inter"/>
              </a:rPr>
              <a:t>ently</a:t>
            </a:r>
            <a:r>
              <a:rPr lang="en" sz="1600" i="0" u="none" strike="noStrike" cap="none" dirty="0" smtClean="0">
                <a:solidFill>
                  <a:srgbClr val="3EB1C8"/>
                </a:solidFill>
                <a:latin typeface="Inter"/>
                <a:ea typeface="Inter"/>
                <a:cs typeface="Inter"/>
                <a:sym typeface="Inter"/>
              </a:rPr>
              <a:t>:</a:t>
            </a:r>
            <a:r>
              <a:rPr lang="en" sz="1600" i="0" u="none" strike="noStrike" cap="none" dirty="0" smtClean="0">
                <a:solidFill>
                  <a:srgbClr val="ACA79C"/>
                </a:solidFill>
                <a:latin typeface="Inter"/>
                <a:ea typeface="Inter"/>
                <a:cs typeface="Inter"/>
                <a:sym typeface="Inter"/>
              </a:rPr>
              <a:t> </a:t>
            </a:r>
            <a:r>
              <a:rPr lang="en" sz="1600" dirty="0">
                <a:solidFill>
                  <a:srgbClr val="535353"/>
                </a:solidFill>
                <a:latin typeface="Inter"/>
                <a:ea typeface="Inter"/>
                <a:cs typeface="Inter"/>
                <a:sym typeface="Inter"/>
              </a:rPr>
              <a:t>Peer Review </a:t>
            </a:r>
            <a:r>
              <a:rPr lang="uk-UA" sz="1600" dirty="0" smtClean="0">
                <a:solidFill>
                  <a:srgbClr val="535353"/>
                </a:solidFill>
                <a:latin typeface="Inter"/>
                <a:ea typeface="Inter"/>
                <a:cs typeface="Inter"/>
                <a:sym typeface="Inter"/>
              </a:rPr>
              <a:t>звіти</a:t>
            </a:r>
            <a:r>
              <a:rPr lang="en" sz="1600"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зв'язки</a:t>
            </a:r>
            <a:r>
              <a:rPr lang="en" sz="1600"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посилання на пов'язані метадані</a:t>
            </a:r>
            <a:r>
              <a:rPr lang="en" sz="1600" dirty="0" smtClean="0">
                <a:solidFill>
                  <a:srgbClr val="535353"/>
                </a:solidFill>
                <a:latin typeface="Inter"/>
                <a:ea typeface="Inter"/>
                <a:cs typeface="Inter"/>
                <a:sym typeface="Inter"/>
              </a:rPr>
              <a:t>, </a:t>
            </a:r>
            <a:r>
              <a:rPr lang="uk-UA" sz="1600" dirty="0" smtClean="0">
                <a:solidFill>
                  <a:srgbClr val="535353"/>
                </a:solidFill>
                <a:latin typeface="Inter"/>
                <a:ea typeface="Inter"/>
                <a:cs typeface="Inter"/>
                <a:sym typeface="Inter"/>
              </a:rPr>
              <a:t>ідентифікатори грантів</a:t>
            </a:r>
            <a:endParaRPr sz="1600" i="0" u="none" strike="noStrike" cap="none" dirty="0">
              <a:solidFill>
                <a:srgbClr val="000000"/>
              </a:solidFill>
              <a:latin typeface="Inter"/>
              <a:ea typeface="Inter"/>
              <a:cs typeface="Inter"/>
              <a:sym typeface="Inter"/>
            </a:endParaRPr>
          </a:p>
        </p:txBody>
      </p:sp>
      <p:pic>
        <p:nvPicPr>
          <p:cNvPr id="357" name="Google Shape;357;p86"/>
          <p:cNvPicPr preferRelativeResize="0"/>
          <p:nvPr/>
        </p:nvPicPr>
        <p:blipFill>
          <a:blip r:embed="rId3">
            <a:alphaModFix/>
          </a:blip>
          <a:stretch>
            <a:fillRect/>
          </a:stretch>
        </p:blipFill>
        <p:spPr>
          <a:xfrm>
            <a:off x="-93475" y="-59075"/>
            <a:ext cx="3379750" cy="5261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87"/>
          <p:cNvSpPr txBox="1">
            <a:spLocks noGrp="1"/>
          </p:cNvSpPr>
          <p:nvPr>
            <p:ph type="body" idx="1"/>
          </p:nvPr>
        </p:nvSpPr>
        <p:spPr>
          <a:xfrm>
            <a:off x="556050" y="1366100"/>
            <a:ext cx="8031900" cy="3082800"/>
          </a:xfrm>
          <a:prstGeom prst="rect">
            <a:avLst/>
          </a:prstGeom>
          <a:noFill/>
          <a:ln>
            <a:noFill/>
          </a:ln>
        </p:spPr>
        <p:txBody>
          <a:bodyPr spcFirstLastPara="1" wrap="square" lIns="34275" tIns="34275" rIns="34275" bIns="34275" anchor="t" anchorCtr="0">
            <a:noAutofit/>
          </a:bodyPr>
          <a:lstStyle/>
          <a:p>
            <a:pPr lvl="0" indent="-361950">
              <a:buClr>
                <a:srgbClr val="616B6B"/>
              </a:buClr>
              <a:buSzPts val="2100"/>
              <a:buFont typeface="Inter"/>
              <a:buChar char="●"/>
            </a:pPr>
            <a:r>
              <a:rPr lang="ru-RU" sz="2100" dirty="0" err="1">
                <a:solidFill>
                  <a:srgbClr val="616B6B"/>
                </a:solidFill>
                <a:highlight>
                  <a:schemeClr val="lt1"/>
                </a:highlight>
                <a:uFill>
                  <a:noFill/>
                </a:uFill>
                <a:latin typeface="Inter"/>
                <a:ea typeface="Inter"/>
                <a:cs typeface="Inter"/>
                <a:sym typeface="Inter"/>
              </a:rPr>
              <a:t>Пошукову</a:t>
            </a:r>
            <a:r>
              <a:rPr lang="ru-RU" sz="2100" dirty="0">
                <a:solidFill>
                  <a:srgbClr val="616B6B"/>
                </a:solidFill>
                <a:highlight>
                  <a:schemeClr val="lt1"/>
                </a:highlight>
                <a:uFill>
                  <a:noFill/>
                </a:uFill>
                <a:latin typeface="Inter"/>
                <a:ea typeface="Inter"/>
                <a:cs typeface="Inter"/>
                <a:sym typeface="Inter"/>
              </a:rPr>
              <a:t> </a:t>
            </a:r>
            <a:r>
              <a:rPr lang="ru-RU" sz="2100" dirty="0" err="1">
                <a:solidFill>
                  <a:srgbClr val="616B6B"/>
                </a:solidFill>
                <a:highlight>
                  <a:schemeClr val="lt1"/>
                </a:highlight>
                <a:uFill>
                  <a:noFill/>
                </a:uFill>
                <a:latin typeface="Inter"/>
                <a:ea typeface="Inter"/>
                <a:cs typeface="Inter"/>
                <a:sym typeface="Inter"/>
              </a:rPr>
              <a:t>доступність</a:t>
            </a:r>
            <a:endParaRPr lang="ru-RU" sz="2100" dirty="0">
              <a:solidFill>
                <a:srgbClr val="616B6B"/>
              </a:solidFill>
              <a:highlight>
                <a:schemeClr val="lt1"/>
              </a:highlight>
              <a:uFill>
                <a:noFill/>
              </a:uFill>
              <a:latin typeface="Inter"/>
              <a:ea typeface="Inter"/>
              <a:cs typeface="Inter"/>
              <a:sym typeface="Inter"/>
            </a:endParaRPr>
          </a:p>
          <a:p>
            <a:pPr lvl="0" indent="-361950">
              <a:buClr>
                <a:srgbClr val="616B6B"/>
              </a:buClr>
              <a:buSzPts val="2100"/>
              <a:buFont typeface="Inter"/>
              <a:buChar char="●"/>
            </a:pPr>
            <a:r>
              <a:rPr lang="ru-RU" sz="2100" dirty="0" err="1">
                <a:solidFill>
                  <a:srgbClr val="616B6B"/>
                </a:solidFill>
                <a:highlight>
                  <a:schemeClr val="lt1"/>
                </a:highlight>
                <a:uFill>
                  <a:noFill/>
                </a:uFill>
                <a:latin typeface="Inter"/>
                <a:ea typeface="Inter"/>
                <a:cs typeface="Inter"/>
                <a:sym typeface="Inter"/>
              </a:rPr>
              <a:t>Відтворюваність</a:t>
            </a:r>
            <a:endParaRPr lang="ru-RU" sz="2100" dirty="0">
              <a:solidFill>
                <a:srgbClr val="616B6B"/>
              </a:solidFill>
              <a:highlight>
                <a:schemeClr val="lt1"/>
              </a:highlight>
              <a:uFill>
                <a:noFill/>
              </a:uFill>
              <a:latin typeface="Inter"/>
              <a:ea typeface="Inter"/>
              <a:cs typeface="Inter"/>
              <a:sym typeface="Inter"/>
            </a:endParaRPr>
          </a:p>
          <a:p>
            <a:pPr lvl="0" indent="-361950">
              <a:buClr>
                <a:srgbClr val="616B6B"/>
              </a:buClr>
              <a:buSzPts val="2100"/>
              <a:buFont typeface="Inter"/>
              <a:buChar char="●"/>
            </a:pPr>
            <a:r>
              <a:rPr lang="ru-RU" sz="2100" dirty="0" err="1">
                <a:solidFill>
                  <a:srgbClr val="616B6B"/>
                </a:solidFill>
                <a:highlight>
                  <a:schemeClr val="lt1"/>
                </a:highlight>
                <a:uFill>
                  <a:noFill/>
                </a:uFill>
                <a:latin typeface="Inter"/>
                <a:ea typeface="Inter"/>
                <a:cs typeface="Inter"/>
                <a:sym typeface="Inter"/>
              </a:rPr>
              <a:t>Цілісність</a:t>
            </a:r>
            <a:r>
              <a:rPr lang="ru-RU" sz="2100" dirty="0">
                <a:solidFill>
                  <a:srgbClr val="616B6B"/>
                </a:solidFill>
                <a:highlight>
                  <a:schemeClr val="lt1"/>
                </a:highlight>
                <a:uFill>
                  <a:noFill/>
                </a:uFill>
                <a:latin typeface="Inter"/>
                <a:ea typeface="Inter"/>
                <a:cs typeface="Inter"/>
                <a:sym typeface="Inter"/>
              </a:rPr>
              <a:t> </a:t>
            </a:r>
            <a:r>
              <a:rPr lang="ru-RU" sz="2100" dirty="0" err="1">
                <a:solidFill>
                  <a:srgbClr val="616B6B"/>
                </a:solidFill>
                <a:highlight>
                  <a:schemeClr val="lt1"/>
                </a:highlight>
                <a:uFill>
                  <a:noFill/>
                </a:uFill>
                <a:latin typeface="Inter"/>
                <a:ea typeface="Inter"/>
                <a:cs typeface="Inter"/>
                <a:sym typeface="Inter"/>
              </a:rPr>
              <a:t>досліджень</a:t>
            </a:r>
            <a:r>
              <a:rPr lang="ru-RU" sz="2100" dirty="0">
                <a:solidFill>
                  <a:srgbClr val="616B6B"/>
                </a:solidFill>
                <a:highlight>
                  <a:schemeClr val="lt1"/>
                </a:highlight>
                <a:uFill>
                  <a:noFill/>
                </a:uFill>
                <a:latin typeface="Inter"/>
                <a:ea typeface="Inter"/>
                <a:cs typeface="Inter"/>
                <a:sym typeface="Inter"/>
              </a:rPr>
              <a:t> та </a:t>
            </a:r>
            <a:r>
              <a:rPr lang="ru-RU" sz="2100" dirty="0" err="1">
                <a:solidFill>
                  <a:srgbClr val="616B6B"/>
                </a:solidFill>
                <a:highlight>
                  <a:schemeClr val="lt1"/>
                </a:highlight>
                <a:uFill>
                  <a:noFill/>
                </a:uFill>
                <a:latin typeface="Inter"/>
                <a:ea typeface="Inter"/>
                <a:cs typeface="Inter"/>
                <a:sym typeface="Inter"/>
              </a:rPr>
              <a:t>редакційної</a:t>
            </a:r>
            <a:r>
              <a:rPr lang="ru-RU" sz="2100" dirty="0">
                <a:solidFill>
                  <a:srgbClr val="616B6B"/>
                </a:solidFill>
                <a:highlight>
                  <a:schemeClr val="lt1"/>
                </a:highlight>
                <a:uFill>
                  <a:noFill/>
                </a:uFill>
                <a:latin typeface="Inter"/>
                <a:ea typeface="Inter"/>
                <a:cs typeface="Inter"/>
                <a:sym typeface="Inter"/>
              </a:rPr>
              <a:t> </a:t>
            </a:r>
            <a:r>
              <a:rPr lang="ru-RU" sz="2100" dirty="0" err="1">
                <a:solidFill>
                  <a:srgbClr val="616B6B"/>
                </a:solidFill>
                <a:highlight>
                  <a:schemeClr val="lt1"/>
                </a:highlight>
                <a:uFill>
                  <a:noFill/>
                </a:uFill>
                <a:latin typeface="Inter"/>
                <a:ea typeface="Inter"/>
                <a:cs typeface="Inter"/>
                <a:sym typeface="Inter"/>
              </a:rPr>
              <a:t>діяльності</a:t>
            </a:r>
            <a:endParaRPr lang="ru-RU" sz="2100" dirty="0">
              <a:solidFill>
                <a:srgbClr val="616B6B"/>
              </a:solidFill>
              <a:highlight>
                <a:schemeClr val="lt1"/>
              </a:highlight>
              <a:uFill>
                <a:noFill/>
              </a:uFill>
              <a:latin typeface="Inter"/>
              <a:ea typeface="Inter"/>
              <a:cs typeface="Inter"/>
              <a:sym typeface="Inter"/>
            </a:endParaRPr>
          </a:p>
          <a:p>
            <a:pPr lvl="0" indent="-361950">
              <a:buClr>
                <a:srgbClr val="616B6B"/>
              </a:buClr>
              <a:buSzPts val="2100"/>
              <a:buFont typeface="Inter"/>
              <a:buChar char="●"/>
            </a:pPr>
            <a:r>
              <a:rPr lang="ru-RU" sz="2100" dirty="0" err="1">
                <a:solidFill>
                  <a:srgbClr val="616B6B"/>
                </a:solidFill>
                <a:highlight>
                  <a:schemeClr val="lt1"/>
                </a:highlight>
                <a:uFill>
                  <a:noFill/>
                </a:uFill>
                <a:latin typeface="Inter"/>
                <a:ea typeface="Inter"/>
                <a:cs typeface="Inter"/>
                <a:sym typeface="Inter"/>
              </a:rPr>
              <a:t>Звітність</a:t>
            </a:r>
            <a:r>
              <a:rPr lang="ru-RU" sz="2100" dirty="0">
                <a:solidFill>
                  <a:srgbClr val="616B6B"/>
                </a:solidFill>
                <a:highlight>
                  <a:schemeClr val="lt1"/>
                </a:highlight>
                <a:uFill>
                  <a:noFill/>
                </a:uFill>
                <a:latin typeface="Inter"/>
                <a:ea typeface="Inter"/>
                <a:cs typeface="Inter"/>
                <a:sym typeface="Inter"/>
              </a:rPr>
              <a:t> та </a:t>
            </a:r>
            <a:r>
              <a:rPr lang="ru-RU" sz="2100" dirty="0" err="1">
                <a:solidFill>
                  <a:srgbClr val="616B6B"/>
                </a:solidFill>
                <a:highlight>
                  <a:schemeClr val="lt1"/>
                </a:highlight>
                <a:uFill>
                  <a:noFill/>
                </a:uFill>
                <a:latin typeface="Inter"/>
                <a:ea typeface="Inter"/>
                <a:cs typeface="Inter"/>
                <a:sym typeface="Inter"/>
              </a:rPr>
              <a:t>оцінку</a:t>
            </a:r>
            <a:r>
              <a:rPr lang="ru-RU" sz="2100" dirty="0">
                <a:solidFill>
                  <a:srgbClr val="616B6B"/>
                </a:solidFill>
                <a:highlight>
                  <a:schemeClr val="lt1"/>
                </a:highlight>
                <a:uFill>
                  <a:noFill/>
                </a:uFill>
                <a:latin typeface="Inter"/>
                <a:ea typeface="Inter"/>
                <a:cs typeface="Inter"/>
                <a:sym typeface="Inter"/>
              </a:rPr>
              <a:t>.</a:t>
            </a:r>
          </a:p>
          <a:p>
            <a:pPr lvl="0" indent="-361950">
              <a:buClr>
                <a:srgbClr val="616B6B"/>
              </a:buClr>
              <a:buSzPts val="2100"/>
              <a:buFont typeface="Inter"/>
              <a:buChar char="●"/>
            </a:pPr>
            <a:endParaRPr lang="ru-RU" sz="2100" dirty="0">
              <a:solidFill>
                <a:srgbClr val="616B6B"/>
              </a:solidFill>
              <a:highlight>
                <a:schemeClr val="lt1"/>
              </a:highlight>
              <a:uFill>
                <a:noFill/>
              </a:uFill>
              <a:latin typeface="Inter"/>
              <a:ea typeface="Inter"/>
              <a:cs typeface="Inter"/>
              <a:sym typeface="Inter"/>
            </a:endParaRPr>
          </a:p>
          <a:p>
            <a:pPr lvl="0" indent="-361950">
              <a:buClr>
                <a:srgbClr val="616B6B"/>
              </a:buClr>
              <a:buSzPts val="2100"/>
              <a:buFont typeface="Inter"/>
              <a:buChar char="●"/>
            </a:pPr>
            <a:endParaRPr lang="ru-RU" sz="2100" dirty="0">
              <a:solidFill>
                <a:srgbClr val="616B6B"/>
              </a:solidFill>
              <a:highlight>
                <a:schemeClr val="lt1"/>
              </a:highlight>
              <a:uFill>
                <a:noFill/>
              </a:uFill>
              <a:latin typeface="Inter"/>
              <a:ea typeface="Inter"/>
              <a:cs typeface="Inter"/>
              <a:sym typeface="Inter"/>
            </a:endParaRPr>
          </a:p>
          <a:p>
            <a:pPr lvl="0" indent="-361950">
              <a:buClr>
                <a:srgbClr val="616B6B"/>
              </a:buClr>
              <a:buSzPts val="2100"/>
              <a:buFont typeface="Inter"/>
              <a:buChar char="●"/>
            </a:pPr>
            <a:endParaRPr lang="ru-RU" sz="2100" dirty="0">
              <a:solidFill>
                <a:srgbClr val="616B6B"/>
              </a:solidFill>
              <a:highlight>
                <a:schemeClr val="lt1"/>
              </a:highlight>
              <a:uFill>
                <a:noFill/>
              </a:uFill>
              <a:latin typeface="Inter"/>
              <a:ea typeface="Inter"/>
              <a:cs typeface="Inter"/>
              <a:sym typeface="Inter"/>
            </a:endParaRPr>
          </a:p>
          <a:p>
            <a:pPr marL="317500" lvl="0" indent="0" algn="l" rtl="0">
              <a:lnSpc>
                <a:spcPct val="150000"/>
              </a:lnSpc>
              <a:spcBef>
                <a:spcPts val="1000"/>
              </a:spcBef>
              <a:spcAft>
                <a:spcPts val="0"/>
              </a:spcAft>
              <a:buNone/>
            </a:pPr>
            <a:endParaRPr sz="1800" dirty="0" smtClean="0">
              <a:solidFill>
                <a:srgbClr val="616B6B"/>
              </a:solidFill>
              <a:latin typeface="Inter"/>
              <a:ea typeface="Inter"/>
              <a:cs typeface="Inter"/>
              <a:sym typeface="Inter"/>
            </a:endParaRPr>
          </a:p>
          <a:p>
            <a:pPr marL="457200" lvl="0" indent="0" algn="l" rtl="0">
              <a:lnSpc>
                <a:spcPct val="115000"/>
              </a:lnSpc>
              <a:spcBef>
                <a:spcPts val="1000"/>
              </a:spcBef>
              <a:spcAft>
                <a:spcPts val="0"/>
              </a:spcAft>
              <a:buNone/>
            </a:pPr>
            <a:endParaRPr sz="1800" dirty="0">
              <a:solidFill>
                <a:schemeClr val="dk2"/>
              </a:solidFill>
              <a:latin typeface="Inter"/>
              <a:ea typeface="Inter"/>
              <a:cs typeface="Inter"/>
              <a:sym typeface="Inter"/>
            </a:endParaRPr>
          </a:p>
          <a:p>
            <a:pPr marL="457200" lvl="0" indent="0" algn="l" rtl="0">
              <a:lnSpc>
                <a:spcPct val="115000"/>
              </a:lnSpc>
              <a:spcBef>
                <a:spcPts val="1000"/>
              </a:spcBef>
              <a:spcAft>
                <a:spcPts val="0"/>
              </a:spcAft>
              <a:buNone/>
            </a:pPr>
            <a:endParaRPr sz="1800" dirty="0">
              <a:solidFill>
                <a:schemeClr val="dk2"/>
              </a:solidFill>
              <a:latin typeface="Inter"/>
              <a:ea typeface="Inter"/>
              <a:cs typeface="Inter"/>
              <a:sym typeface="Inter"/>
            </a:endParaRPr>
          </a:p>
          <a:p>
            <a:pPr marL="457200" lvl="0" indent="0" algn="l" rtl="0">
              <a:lnSpc>
                <a:spcPct val="115000"/>
              </a:lnSpc>
              <a:spcBef>
                <a:spcPts val="1000"/>
              </a:spcBef>
              <a:spcAft>
                <a:spcPts val="1000"/>
              </a:spcAft>
              <a:buNone/>
            </a:pPr>
            <a:endParaRPr sz="1800" dirty="0">
              <a:latin typeface="Inter"/>
              <a:ea typeface="Inter"/>
              <a:cs typeface="Inter"/>
              <a:sym typeface="Inter"/>
            </a:endParaRPr>
          </a:p>
        </p:txBody>
      </p:sp>
      <p:sp>
        <p:nvSpPr>
          <p:cNvPr id="363" name="Google Shape;363;p87"/>
          <p:cNvSpPr txBox="1">
            <a:spLocks noGrp="1"/>
          </p:cNvSpPr>
          <p:nvPr>
            <p:ph type="title"/>
          </p:nvPr>
        </p:nvSpPr>
        <p:spPr>
          <a:xfrm>
            <a:off x="481447" y="399113"/>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b="0" dirty="0" smtClean="0">
                <a:latin typeface="Inter SemiBold"/>
                <a:ea typeface="Inter SemiBold"/>
                <a:cs typeface="Inter SemiBold"/>
                <a:sym typeface="Inter SemiBold"/>
              </a:rPr>
              <a:t>Метадані забезпечують</a:t>
            </a:r>
            <a:r>
              <a:rPr lang="en" b="0" dirty="0" smtClean="0">
                <a:latin typeface="Inter SemiBold"/>
                <a:ea typeface="Inter SemiBold"/>
                <a:cs typeface="Inter SemiBold"/>
                <a:sym typeface="Inter SemiBold"/>
              </a:rPr>
              <a:t>:</a:t>
            </a:r>
            <a:endParaRPr b="0" dirty="0">
              <a:latin typeface="Inter SemiBold"/>
              <a:ea typeface="Inter SemiBold"/>
              <a:cs typeface="Inter SemiBold"/>
              <a:sym typeface="Inter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9"/>
          <p:cNvSpPr txBox="1">
            <a:spLocks noGrp="1"/>
          </p:cNvSpPr>
          <p:nvPr>
            <p:ph type="title"/>
          </p:nvPr>
        </p:nvSpPr>
        <p:spPr>
          <a:xfrm>
            <a:off x="543575" y="534150"/>
            <a:ext cx="5465100" cy="4075200"/>
          </a:xfrm>
          <a:prstGeom prst="rect">
            <a:avLst/>
          </a:prstGeom>
        </p:spPr>
        <p:txBody>
          <a:bodyPr spcFirstLastPara="1" wrap="square" lIns="91425" tIns="91425" rIns="91425" bIns="91425" anchor="ctr" anchorCtr="0">
            <a:noAutofit/>
          </a:bodyPr>
          <a:lstStyle/>
          <a:p>
            <a:pPr lvl="0"/>
            <a:r>
              <a:rPr lang="ru-RU" b="0" dirty="0">
                <a:latin typeface="Inter SemiBold"/>
                <a:ea typeface="Inter SemiBold"/>
                <a:cs typeface="Inter SemiBold"/>
                <a:sym typeface="Inter SemiBold"/>
              </a:rPr>
              <a:t>Як </a:t>
            </a:r>
            <a:r>
              <a:rPr lang="ru-RU" b="0" dirty="0" err="1">
                <a:latin typeface="Inter SemiBold"/>
                <a:ea typeface="Inter SemiBold"/>
                <a:cs typeface="Inter SemiBold"/>
                <a:sym typeface="Inter SemiBold"/>
              </a:rPr>
              <a:t>можна</a:t>
            </a:r>
            <a:r>
              <a:rPr lang="ru-RU" b="0" dirty="0">
                <a:latin typeface="Inter SemiBold"/>
                <a:ea typeface="Inter SemiBold"/>
                <a:cs typeface="Inter SemiBold"/>
                <a:sym typeface="Inter SemiBold"/>
              </a:rPr>
              <a:t> </a:t>
            </a:r>
            <a:r>
              <a:rPr lang="ru-RU" b="0" dirty="0" err="1">
                <a:latin typeface="Inter SemiBold"/>
                <a:ea typeface="Inter SemiBold"/>
                <a:cs typeface="Inter SemiBold"/>
                <a:sym typeface="Inter SemiBold"/>
              </a:rPr>
              <a:t>покращити</a:t>
            </a:r>
            <a:r>
              <a:rPr lang="ru-RU" b="0" dirty="0">
                <a:latin typeface="Inter SemiBold"/>
                <a:ea typeface="Inter SemiBold"/>
                <a:cs typeface="Inter SemiBold"/>
                <a:sym typeface="Inter SemiBold"/>
              </a:rPr>
              <a:t> </a:t>
            </a:r>
            <a:r>
              <a:rPr lang="ru-RU" b="0" dirty="0" err="1">
                <a:latin typeface="Inter SemiBold"/>
                <a:ea typeface="Inter SemiBold"/>
                <a:cs typeface="Inter SemiBold"/>
                <a:sym typeface="Inter SemiBold"/>
              </a:rPr>
              <a:t>метадані</a:t>
            </a:r>
            <a:r>
              <a:rPr lang="ru-RU" b="0" dirty="0">
                <a:latin typeface="Inter SemiBold"/>
                <a:ea typeface="Inter SemiBold"/>
                <a:cs typeface="Inter SemiBold"/>
                <a:sym typeface="Inter SemiBold"/>
              </a:rPr>
              <a:t>?</a:t>
            </a:r>
            <a:endParaRPr b="0" dirty="0">
              <a:latin typeface="Inter SemiBold"/>
              <a:ea typeface="Inter SemiBold"/>
              <a:cs typeface="Inter SemiBold"/>
              <a:sym typeface="Inter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0"/>
          <p:cNvSpPr txBox="1">
            <a:spLocks noGrp="1"/>
          </p:cNvSpPr>
          <p:nvPr>
            <p:ph type="title"/>
          </p:nvPr>
        </p:nvSpPr>
        <p:spPr>
          <a:xfrm>
            <a:off x="504000" y="468000"/>
            <a:ext cx="8031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b="0" dirty="0" smtClean="0">
                <a:latin typeface="Inter SemiBold"/>
                <a:ea typeface="Inter SemiBold"/>
                <a:cs typeface="Inter SemiBold"/>
                <a:sym typeface="Inter SemiBold"/>
              </a:rPr>
              <a:t>Звіт про участь</a:t>
            </a:r>
            <a:endParaRPr b="0" dirty="0">
              <a:latin typeface="Inter SemiBold"/>
              <a:ea typeface="Inter SemiBold"/>
              <a:cs typeface="Inter SemiBold"/>
              <a:sym typeface="Inter SemiBold"/>
            </a:endParaRPr>
          </a:p>
        </p:txBody>
      </p:sp>
      <p:sp>
        <p:nvSpPr>
          <p:cNvPr id="378" name="Google Shape;378;p90"/>
          <p:cNvSpPr txBox="1">
            <a:spLocks noGrp="1"/>
          </p:cNvSpPr>
          <p:nvPr>
            <p:ph type="body" idx="1"/>
          </p:nvPr>
        </p:nvSpPr>
        <p:spPr>
          <a:xfrm>
            <a:off x="454050" y="1507575"/>
            <a:ext cx="8131800" cy="3082800"/>
          </a:xfrm>
          <a:prstGeom prst="rect">
            <a:avLst/>
          </a:prstGeom>
        </p:spPr>
        <p:txBody>
          <a:bodyPr spcFirstLastPara="1" wrap="square" lIns="91425" tIns="91425" rIns="91425" bIns="91425" anchor="t" anchorCtr="0">
            <a:noAutofit/>
          </a:bodyPr>
          <a:lstStyle/>
          <a:p>
            <a:pPr marL="0" lvl="0" indent="0">
              <a:spcBef>
                <a:spcPts val="1200"/>
              </a:spcBef>
              <a:buClr>
                <a:schemeClr val="dk1"/>
              </a:buClr>
              <a:buSzPts val="1100"/>
              <a:buNone/>
            </a:pPr>
            <a:r>
              <a:rPr lang="ru-RU" dirty="0" err="1">
                <a:solidFill>
                  <a:schemeClr val="dk2"/>
                </a:solidFill>
                <a:latin typeface="Inter"/>
                <a:ea typeface="Inter"/>
                <a:cs typeface="Inter"/>
                <a:sym typeface="Inter"/>
              </a:rPr>
              <a:t>Звіт</a:t>
            </a:r>
            <a:r>
              <a:rPr lang="ru-RU" dirty="0">
                <a:solidFill>
                  <a:schemeClr val="dk2"/>
                </a:solidFill>
                <a:latin typeface="Inter"/>
                <a:ea typeface="Inter"/>
                <a:cs typeface="Inter"/>
                <a:sym typeface="Inter"/>
              </a:rPr>
              <a:t> про участь </a:t>
            </a:r>
            <a:r>
              <a:rPr lang="ru-RU" dirty="0" err="1">
                <a:solidFill>
                  <a:schemeClr val="dk2"/>
                </a:solidFill>
                <a:latin typeface="Inter"/>
                <a:ea typeface="Inter"/>
                <a:cs typeface="Inter"/>
                <a:sym typeface="Inter"/>
              </a:rPr>
              <a:t>дозволяє</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учасникам</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побачити</a:t>
            </a:r>
            <a:r>
              <a:rPr lang="ru-RU" dirty="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узагальнену</a:t>
            </a:r>
            <a:r>
              <a:rPr lang="ru-RU" dirty="0" smtClean="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інформацію</a:t>
            </a:r>
            <a:r>
              <a:rPr lang="ru-RU" dirty="0" smtClean="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щодо</a:t>
            </a:r>
            <a:r>
              <a:rPr lang="ru-RU" dirty="0" smtClean="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метаданих</a:t>
            </a:r>
            <a:r>
              <a:rPr lang="ru-RU" dirty="0">
                <a:solidFill>
                  <a:schemeClr val="dk2"/>
                </a:solidFill>
                <a:latin typeface="Inter"/>
                <a:ea typeface="Inter"/>
                <a:cs typeface="Inter"/>
                <a:sym typeface="Inter"/>
              </a:rPr>
              <a:t>, </a:t>
            </a:r>
            <a:r>
              <a:rPr lang="ru-RU" dirty="0" err="1">
                <a:solidFill>
                  <a:schemeClr val="dk2"/>
                </a:solidFill>
                <a:latin typeface="Inter"/>
                <a:ea typeface="Inter"/>
                <a:cs typeface="Inter"/>
                <a:sym typeface="Inter"/>
              </a:rPr>
              <a:t>які</a:t>
            </a:r>
            <a:r>
              <a:rPr lang="ru-RU" dirty="0">
                <a:solidFill>
                  <a:schemeClr val="dk2"/>
                </a:solidFill>
                <a:latin typeface="Inter"/>
                <a:ea typeface="Inter"/>
                <a:cs typeface="Inter"/>
                <a:sym typeface="Inter"/>
              </a:rPr>
              <a:t> вони </a:t>
            </a:r>
            <a:r>
              <a:rPr lang="ru-RU" dirty="0" err="1">
                <a:solidFill>
                  <a:schemeClr val="dk2"/>
                </a:solidFill>
                <a:latin typeface="Inter"/>
                <a:ea typeface="Inter"/>
                <a:cs typeface="Inter"/>
                <a:sym typeface="Inter"/>
              </a:rPr>
              <a:t>реєструють</a:t>
            </a:r>
            <a:r>
              <a:rPr lang="ru-RU" dirty="0">
                <a:solidFill>
                  <a:schemeClr val="dk2"/>
                </a:solidFill>
                <a:latin typeface="Inter"/>
                <a:ea typeface="Inter"/>
                <a:cs typeface="Inter"/>
                <a:sym typeface="Inter"/>
              </a:rPr>
              <a:t> у </a:t>
            </a:r>
            <a:r>
              <a:rPr lang="en-US" dirty="0" err="1">
                <a:solidFill>
                  <a:schemeClr val="dk2"/>
                </a:solidFill>
                <a:latin typeface="Inter"/>
                <a:ea typeface="Inter"/>
                <a:cs typeface="Inter"/>
                <a:sym typeface="Inter"/>
              </a:rPr>
              <a:t>Crossref</a:t>
            </a:r>
            <a:r>
              <a:rPr lang="en-US" dirty="0">
                <a:solidFill>
                  <a:schemeClr val="dk2"/>
                </a:solidFill>
                <a:latin typeface="Inter"/>
                <a:ea typeface="Inter"/>
                <a:cs typeface="Inter"/>
                <a:sym typeface="Inter"/>
              </a:rPr>
              <a:t> </a:t>
            </a:r>
            <a:r>
              <a:rPr lang="ru-RU" dirty="0">
                <a:solidFill>
                  <a:schemeClr val="dk2"/>
                </a:solidFill>
                <a:latin typeface="Inter"/>
                <a:ea typeface="Inter"/>
                <a:cs typeface="Inter"/>
                <a:sym typeface="Inter"/>
              </a:rPr>
              <a:t>та </a:t>
            </a:r>
            <a:r>
              <a:rPr lang="ru-RU" dirty="0" err="1" smtClean="0">
                <a:solidFill>
                  <a:schemeClr val="dk2"/>
                </a:solidFill>
                <a:latin typeface="Inter"/>
                <a:ea typeface="Inter"/>
                <a:cs typeface="Inter"/>
                <a:sym typeface="Inter"/>
              </a:rPr>
              <a:t>їх</a:t>
            </a:r>
            <a:r>
              <a:rPr lang="ru-RU" dirty="0" smtClean="0">
                <a:solidFill>
                  <a:schemeClr val="dk2"/>
                </a:solidFill>
                <a:latin typeface="Inter"/>
                <a:ea typeface="Inter"/>
                <a:cs typeface="Inter"/>
                <a:sym typeface="Inter"/>
              </a:rPr>
              <a:t> </a:t>
            </a:r>
            <a:r>
              <a:rPr lang="ru-RU" dirty="0" err="1" smtClean="0">
                <a:solidFill>
                  <a:schemeClr val="dk2"/>
                </a:solidFill>
                <a:latin typeface="Inter"/>
                <a:ea typeface="Inter"/>
                <a:cs typeface="Inter"/>
                <a:sym typeface="Inter"/>
              </a:rPr>
              <a:t>якість</a:t>
            </a:r>
            <a:r>
              <a:rPr lang="ru-RU" dirty="0" smtClean="0">
                <a:solidFill>
                  <a:schemeClr val="dk2"/>
                </a:solidFill>
                <a:latin typeface="Inter"/>
                <a:ea typeface="Inter"/>
                <a:cs typeface="Inter"/>
                <a:sym typeface="Inter"/>
              </a:rPr>
              <a:t>.</a:t>
            </a:r>
            <a:endParaRPr dirty="0">
              <a:solidFill>
                <a:schemeClr val="dk2"/>
              </a:solidFill>
              <a:latin typeface="Inter"/>
              <a:ea typeface="Inter"/>
              <a:cs typeface="Inter"/>
              <a:sym typeface="Inter"/>
            </a:endParaRPr>
          </a:p>
          <a:p>
            <a:pPr marL="0" lvl="0" indent="0" algn="l" rtl="0">
              <a:spcBef>
                <a:spcPts val="1200"/>
              </a:spcBef>
              <a:spcAft>
                <a:spcPts val="0"/>
              </a:spcAft>
              <a:buClr>
                <a:schemeClr val="dk1"/>
              </a:buClr>
              <a:buSzPts val="1100"/>
              <a:buFont typeface="Arial"/>
              <a:buNone/>
            </a:pPr>
            <a:endParaRPr dirty="0">
              <a:solidFill>
                <a:schemeClr val="dk2"/>
              </a:solidFill>
              <a:latin typeface="Inter"/>
              <a:ea typeface="Inter"/>
              <a:cs typeface="Inter"/>
              <a:sym typeface="Inter"/>
            </a:endParaRPr>
          </a:p>
          <a:p>
            <a:pPr marL="0" lvl="0" indent="0" algn="l" rtl="0">
              <a:spcBef>
                <a:spcPts val="1200"/>
              </a:spcBef>
              <a:spcAft>
                <a:spcPts val="0"/>
              </a:spcAft>
              <a:buClr>
                <a:schemeClr val="dk1"/>
              </a:buClr>
              <a:buSzPts val="1100"/>
              <a:buFont typeface="Arial"/>
              <a:buNone/>
            </a:pPr>
            <a:endParaRPr dirty="0">
              <a:solidFill>
                <a:schemeClr val="dk2"/>
              </a:solidFill>
            </a:endParaRPr>
          </a:p>
          <a:p>
            <a:pPr marL="0" lvl="0" indent="0" algn="ctr" rtl="0">
              <a:spcBef>
                <a:spcPts val="200"/>
              </a:spcBef>
              <a:spcAft>
                <a:spcPts val="0"/>
              </a:spcAft>
              <a:buClr>
                <a:schemeClr val="dk1"/>
              </a:buClr>
              <a:buSzPts val="6600"/>
              <a:buFont typeface="Arial"/>
              <a:buNone/>
            </a:pPr>
            <a:endParaRPr dirty="0">
              <a:solidFill>
                <a:schemeClr val="dk2"/>
              </a:solidFill>
            </a:endParaRPr>
          </a:p>
        </p:txBody>
      </p:sp>
      <p:sp>
        <p:nvSpPr>
          <p:cNvPr id="379" name="Google Shape;379;p90"/>
          <p:cNvSpPr txBox="1"/>
          <p:nvPr/>
        </p:nvSpPr>
        <p:spPr>
          <a:xfrm>
            <a:off x="4760600" y="4255550"/>
            <a:ext cx="4198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Inter"/>
                <a:ea typeface="Inter"/>
                <a:cs typeface="Inter"/>
                <a:sym typeface="Inter"/>
              </a:rPr>
              <a:t>https://www.crossref.org/members/prep</a:t>
            </a:r>
            <a:endParaRPr>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name="crossref-slides-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ssref-slides-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ssref-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TotalTime>
  <Words>2112</Words>
  <Application>Microsoft Office PowerPoint</Application>
  <PresentationFormat>Экран (16:9)</PresentationFormat>
  <Paragraphs>135</Paragraphs>
  <Slides>18</Slides>
  <Notes>18</Notes>
  <HiddenSlides>4</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18</vt:i4>
      </vt:variant>
    </vt:vector>
  </HeadingPairs>
  <TitlesOfParts>
    <vt:vector size="28" baseType="lpstr">
      <vt:lpstr>Franklin Gothic Demi</vt:lpstr>
      <vt:lpstr>Arial</vt:lpstr>
      <vt:lpstr>Helvetica Neue Light</vt:lpstr>
      <vt:lpstr>Inter SemiBold</vt:lpstr>
      <vt:lpstr>Helvetica Neue</vt:lpstr>
      <vt:lpstr>Inter</vt:lpstr>
      <vt:lpstr>Inter Medium</vt:lpstr>
      <vt:lpstr>crossref-slides-2021</vt:lpstr>
      <vt:lpstr>crossref-slides-2021</vt:lpstr>
      <vt:lpstr>crossref-slides</vt:lpstr>
      <vt:lpstr>Повнота метаданих</vt:lpstr>
      <vt:lpstr>Презентация PowerPoint</vt:lpstr>
      <vt:lpstr>Research Nexus vision</vt:lpstr>
      <vt:lpstr>Crossref огляд</vt:lpstr>
      <vt:lpstr>Презентация PowerPoint</vt:lpstr>
      <vt:lpstr>Метадані забезпечують:</vt:lpstr>
      <vt:lpstr>Презентация PowerPoint</vt:lpstr>
      <vt:lpstr>Як можна покращити метадані?</vt:lpstr>
      <vt:lpstr>Звіт про участь</vt:lpstr>
      <vt:lpstr>Чи використовували ви колись звіт про участь?  </vt:lpstr>
      <vt:lpstr>Метадані повинні бути..</vt:lpstr>
      <vt:lpstr>Презентация PowerPoint</vt:lpstr>
      <vt:lpstr>Незабаром….</vt:lpstr>
      <vt:lpstr>Other services based on your metadata</vt:lpstr>
      <vt:lpstr>Посилання на список використаних джерел</vt:lpstr>
      <vt:lpstr>Cited-by</vt:lpstr>
      <vt:lpstr>Crossmark</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completeness</dc:title>
  <dc:creator>Секретар</dc:creator>
  <cp:lastModifiedBy>Пользователь</cp:lastModifiedBy>
  <cp:revision>20</cp:revision>
  <dcterms:modified xsi:type="dcterms:W3CDTF">2023-04-28T08:44:51Z</dcterms:modified>
</cp:coreProperties>
</file>